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3"/>
    <p:sldId id="261" r:id="rId4"/>
    <p:sldId id="262" r:id="rId5"/>
    <p:sldId id="328" r:id="rId6"/>
    <p:sldId id="330" r:id="rId7"/>
    <p:sldId id="329" r:id="rId8"/>
    <p:sldId id="331" r:id="rId9"/>
    <p:sldId id="332" r:id="rId10"/>
    <p:sldId id="263" r:id="rId11"/>
    <p:sldId id="335" r:id="rId12"/>
    <p:sldId id="336" r:id="rId13"/>
    <p:sldId id="337" r:id="rId14"/>
    <p:sldId id="264" r:id="rId15"/>
    <p:sldId id="338" r:id="rId16"/>
    <p:sldId id="339" r:id="rId17"/>
    <p:sldId id="340" r:id="rId18"/>
    <p:sldId id="341" r:id="rId19"/>
    <p:sldId id="342" r:id="rId20"/>
    <p:sldId id="265" r:id="rId21"/>
    <p:sldId id="343" r:id="rId22"/>
    <p:sldId id="344" r:id="rId23"/>
    <p:sldId id="345" r:id="rId24"/>
    <p:sldId id="346" r:id="rId25"/>
    <p:sldId id="266" r:id="rId26"/>
    <p:sldId id="267" r:id="rId27"/>
    <p:sldId id="32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87D2"/>
    <a:srgbClr val="165380"/>
    <a:srgbClr val="1D6E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132"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email"/>
          <a:srcRect/>
          <a:stretch>
            <a:fillRect/>
          </a:stretch>
        </p:blipFill>
        <p:spPr>
          <a:xfrm>
            <a:off x="1" y="-1"/>
            <a:ext cx="12192000" cy="6858001"/>
          </a:xfrm>
          <a:prstGeom prst="rect">
            <a:avLst/>
          </a:prstGeom>
        </p:spPr>
      </p:pic>
      <p:sp>
        <p:nvSpPr>
          <p:cNvPr id="4" name="日期占位符 3"/>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F2F97-71B5-47F9-9000-DC2BE7946ACA}" type="slidenum">
              <a:rPr lang="zh-CN" altLang="en-US" smtClean="0"/>
            </a:fld>
            <a:endParaRPr lang="zh-CN" altLang="en-US"/>
          </a:p>
        </p:txBody>
      </p:sp>
      <p:grpSp>
        <p:nvGrpSpPr>
          <p:cNvPr id="8" name="组合 7"/>
          <p:cNvGrpSpPr/>
          <p:nvPr userDrawn="1"/>
        </p:nvGrpSpPr>
        <p:grpSpPr>
          <a:xfrm>
            <a:off x="-264720" y="-2562986"/>
            <a:ext cx="11961157" cy="5983164"/>
            <a:chOff x="-264720" y="-2562986"/>
            <a:chExt cx="11961157" cy="5983164"/>
          </a:xfrm>
        </p:grpSpPr>
        <p:sp>
          <p:nvSpPr>
            <p:cNvPr id="9" name="任意多边形: 形状 8"/>
            <p:cNvSpPr/>
            <p:nvPr/>
          </p:nvSpPr>
          <p:spPr>
            <a:xfrm rot="19992040">
              <a:off x="-264720" y="-2532859"/>
              <a:ext cx="11961157" cy="5953037"/>
            </a:xfrm>
            <a:custGeom>
              <a:avLst/>
              <a:gdLst>
                <a:gd name="connsiteX0" fmla="*/ 1071915 w 11961157"/>
                <a:gd name="connsiteY0" fmla="*/ 0 h 5953037"/>
                <a:gd name="connsiteX1" fmla="*/ 11961157 w 11961157"/>
                <a:gd name="connsiteY1" fmla="*/ 5500392 h 5953037"/>
                <a:gd name="connsiteX2" fmla="*/ 11732516 w 11961157"/>
                <a:gd name="connsiteY2" fmla="*/ 5953037 h 5953037"/>
                <a:gd name="connsiteX3" fmla="*/ 565378 w 11961157"/>
                <a:gd name="connsiteY3" fmla="*/ 5953037 h 5953037"/>
                <a:gd name="connsiteX4" fmla="*/ 0 w 11961157"/>
                <a:gd name="connsiteY4" fmla="*/ 5387659 h 5953037"/>
                <a:gd name="connsiteX5" fmla="*/ 0 w 11961157"/>
                <a:gd name="connsiteY5" fmla="*/ 2122090 h 59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61157" h="5953037">
                  <a:moveTo>
                    <a:pt x="1071915" y="0"/>
                  </a:moveTo>
                  <a:lnTo>
                    <a:pt x="11961157" y="5500392"/>
                  </a:lnTo>
                  <a:lnTo>
                    <a:pt x="11732516" y="5953037"/>
                  </a:lnTo>
                  <a:lnTo>
                    <a:pt x="565378" y="5953037"/>
                  </a:lnTo>
                  <a:cubicBezTo>
                    <a:pt x="253128" y="5953037"/>
                    <a:pt x="0" y="5699909"/>
                    <a:pt x="0" y="5387659"/>
                  </a:cubicBezTo>
                  <a:lnTo>
                    <a:pt x="0" y="212209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rot="19992040">
              <a:off x="-123905" y="-2562986"/>
              <a:ext cx="11764647" cy="5745954"/>
            </a:xfrm>
            <a:custGeom>
              <a:avLst/>
              <a:gdLst>
                <a:gd name="connsiteX0" fmla="*/ 882177 w 11764647"/>
                <a:gd name="connsiteY0" fmla="*/ 0 h 5745954"/>
                <a:gd name="connsiteX1" fmla="*/ 11764647 w 11764647"/>
                <a:gd name="connsiteY1" fmla="*/ 5496973 h 5745954"/>
                <a:gd name="connsiteX2" fmla="*/ 11638882 w 11764647"/>
                <a:gd name="connsiteY2" fmla="*/ 5745954 h 5745954"/>
                <a:gd name="connsiteX3" fmla="*/ 565378 w 11764647"/>
                <a:gd name="connsiteY3" fmla="*/ 5745954 h 5745954"/>
                <a:gd name="connsiteX4" fmla="*/ 0 w 11764647"/>
                <a:gd name="connsiteY4" fmla="*/ 5180576 h 5745954"/>
                <a:gd name="connsiteX5" fmla="*/ 0 w 11764647"/>
                <a:gd name="connsiteY5" fmla="*/ 1746464 h 574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64647" h="5745954">
                  <a:moveTo>
                    <a:pt x="882177" y="0"/>
                  </a:moveTo>
                  <a:lnTo>
                    <a:pt x="11764647" y="5496973"/>
                  </a:lnTo>
                  <a:lnTo>
                    <a:pt x="11638882" y="5745954"/>
                  </a:lnTo>
                  <a:lnTo>
                    <a:pt x="565378" y="5745954"/>
                  </a:lnTo>
                  <a:cubicBezTo>
                    <a:pt x="253128" y="5745954"/>
                    <a:pt x="0" y="5492826"/>
                    <a:pt x="0" y="5180576"/>
                  </a:cubicBezTo>
                  <a:lnTo>
                    <a:pt x="0" y="1746464"/>
                  </a:lnTo>
                  <a:close/>
                </a:path>
              </a:pathLst>
            </a:custGeom>
            <a:gradFill flip="none" rotWithShape="1">
              <a:gsLst>
                <a:gs pos="0">
                  <a:srgbClr val="2F92DB"/>
                </a:gs>
                <a:gs pos="100000">
                  <a:srgbClr val="16538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a:off x="7147091" y="5537912"/>
            <a:ext cx="5286552" cy="2389441"/>
            <a:chOff x="7147091" y="5537912"/>
            <a:chExt cx="5286552" cy="2389441"/>
          </a:xfrm>
        </p:grpSpPr>
        <p:sp>
          <p:nvSpPr>
            <p:cNvPr id="12" name="任意多边形: 形状 11"/>
            <p:cNvSpPr/>
            <p:nvPr/>
          </p:nvSpPr>
          <p:spPr>
            <a:xfrm rot="19992040">
              <a:off x="7147091" y="5537912"/>
              <a:ext cx="5286552" cy="2389441"/>
            </a:xfrm>
            <a:custGeom>
              <a:avLst/>
              <a:gdLst>
                <a:gd name="connsiteX0" fmla="*/ 4941245 w 5286552"/>
                <a:gd name="connsiteY0" fmla="*/ 44430 h 2389441"/>
                <a:gd name="connsiteX1" fmla="*/ 5286552 w 5286552"/>
                <a:gd name="connsiteY1" fmla="*/ 565378 h 2389441"/>
                <a:gd name="connsiteX2" fmla="*/ 5286552 w 5286552"/>
                <a:gd name="connsiteY2" fmla="*/ 1288469 h 2389441"/>
                <a:gd name="connsiteX3" fmla="*/ 4730427 w 5286552"/>
                <a:gd name="connsiteY3" fmla="*/ 2389441 h 2389441"/>
                <a:gd name="connsiteX4" fmla="*/ 0 w 5286552"/>
                <a:gd name="connsiteY4" fmla="*/ 0 h 2389441"/>
                <a:gd name="connsiteX5" fmla="*/ 4721174 w 5286552"/>
                <a:gd name="connsiteY5" fmla="*/ 0 h 2389441"/>
                <a:gd name="connsiteX6" fmla="*/ 4941245 w 5286552"/>
                <a:gd name="connsiteY6" fmla="*/ 44430 h 238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6552" h="2389441">
                  <a:moveTo>
                    <a:pt x="4941245" y="44430"/>
                  </a:moveTo>
                  <a:cubicBezTo>
                    <a:pt x="5144167" y="130259"/>
                    <a:pt x="5286552" y="331191"/>
                    <a:pt x="5286552" y="565378"/>
                  </a:cubicBezTo>
                  <a:lnTo>
                    <a:pt x="5286552" y="1288469"/>
                  </a:lnTo>
                  <a:lnTo>
                    <a:pt x="4730427" y="2389441"/>
                  </a:lnTo>
                  <a:lnTo>
                    <a:pt x="0" y="0"/>
                  </a:lnTo>
                  <a:lnTo>
                    <a:pt x="4721174" y="0"/>
                  </a:lnTo>
                  <a:cubicBezTo>
                    <a:pt x="4799236" y="0"/>
                    <a:pt x="4873604" y="15821"/>
                    <a:pt x="4941245" y="4443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rot="19992040">
              <a:off x="7594501" y="5680442"/>
              <a:ext cx="4704048" cy="2180597"/>
            </a:xfrm>
            <a:custGeom>
              <a:avLst/>
              <a:gdLst>
                <a:gd name="connsiteX0" fmla="*/ 4358741 w 4704048"/>
                <a:gd name="connsiteY0" fmla="*/ 44430 h 2180597"/>
                <a:gd name="connsiteX1" fmla="*/ 4704048 w 4704048"/>
                <a:gd name="connsiteY1" fmla="*/ 565378 h 2180597"/>
                <a:gd name="connsiteX2" fmla="*/ 4704048 w 4704048"/>
                <a:gd name="connsiteY2" fmla="*/ 1414295 h 2180597"/>
                <a:gd name="connsiteX3" fmla="*/ 4316972 w 4704048"/>
                <a:gd name="connsiteY3" fmla="*/ 2180597 h 2180597"/>
                <a:gd name="connsiteX4" fmla="*/ 0 w 4704048"/>
                <a:gd name="connsiteY4" fmla="*/ 0 h 2180597"/>
                <a:gd name="connsiteX5" fmla="*/ 4138670 w 4704048"/>
                <a:gd name="connsiteY5" fmla="*/ 0 h 2180597"/>
                <a:gd name="connsiteX6" fmla="*/ 4358741 w 4704048"/>
                <a:gd name="connsiteY6" fmla="*/ 44430 h 218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4048" h="2180597">
                  <a:moveTo>
                    <a:pt x="4358741" y="44430"/>
                  </a:moveTo>
                  <a:cubicBezTo>
                    <a:pt x="4561663" y="130259"/>
                    <a:pt x="4704048" y="331191"/>
                    <a:pt x="4704048" y="565378"/>
                  </a:cubicBezTo>
                  <a:lnTo>
                    <a:pt x="4704048" y="1414295"/>
                  </a:lnTo>
                  <a:lnTo>
                    <a:pt x="4316972" y="2180597"/>
                  </a:lnTo>
                  <a:lnTo>
                    <a:pt x="0" y="0"/>
                  </a:lnTo>
                  <a:lnTo>
                    <a:pt x="4138670" y="0"/>
                  </a:lnTo>
                  <a:cubicBezTo>
                    <a:pt x="4216732" y="0"/>
                    <a:pt x="4291100" y="15821"/>
                    <a:pt x="4358741" y="44430"/>
                  </a:cubicBezTo>
                  <a:close/>
                </a:path>
              </a:pathLst>
            </a:custGeom>
            <a:gradFill flip="none" rotWithShape="1">
              <a:gsLst>
                <a:gs pos="0">
                  <a:srgbClr val="2F92DB"/>
                </a:gs>
                <a:gs pos="100000">
                  <a:srgbClr val="16538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email"/>
          <a:srcRect/>
          <a:stretch>
            <a:fillRect/>
          </a:stretch>
        </p:blipFill>
        <p:spPr>
          <a:xfrm>
            <a:off x="1" y="-1"/>
            <a:ext cx="12192000" cy="6858001"/>
          </a:xfrm>
          <a:prstGeom prst="rect">
            <a:avLst/>
          </a:prstGeom>
        </p:spPr>
      </p:pic>
      <p:sp>
        <p:nvSpPr>
          <p:cNvPr id="4" name="日期占位符 3"/>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F2F97-71B5-47F9-9000-DC2BE7946ACA}" type="slidenum">
              <a:rPr lang="zh-CN" altLang="en-US" smtClean="0"/>
            </a:fld>
            <a:endParaRPr lang="zh-CN" altLang="en-US"/>
          </a:p>
        </p:txBody>
      </p:sp>
      <p:sp>
        <p:nvSpPr>
          <p:cNvPr id="8" name="任意多边形: 形状 7"/>
          <p:cNvSpPr/>
          <p:nvPr userDrawn="1"/>
        </p:nvSpPr>
        <p:spPr>
          <a:xfrm rot="20127232">
            <a:off x="-1091614" y="-810168"/>
            <a:ext cx="7479976" cy="8981526"/>
          </a:xfrm>
          <a:custGeom>
            <a:avLst/>
            <a:gdLst>
              <a:gd name="connsiteX0" fmla="*/ 2858042 w 7479976"/>
              <a:gd name="connsiteY0" fmla="*/ 0 h 8981526"/>
              <a:gd name="connsiteX1" fmla="*/ 7479976 w 7479976"/>
              <a:gd name="connsiteY1" fmla="*/ 2110833 h 8981526"/>
              <a:gd name="connsiteX2" fmla="*/ 7479976 w 7479976"/>
              <a:gd name="connsiteY2" fmla="*/ 8440350 h 8981526"/>
              <a:gd name="connsiteX3" fmla="*/ 6938800 w 7479976"/>
              <a:gd name="connsiteY3" fmla="*/ 8981526 h 8981526"/>
              <a:gd name="connsiteX4" fmla="*/ 5963410 w 7479976"/>
              <a:gd name="connsiteY4" fmla="*/ 8981526 h 8981526"/>
              <a:gd name="connsiteX5" fmla="*/ 0 w 7479976"/>
              <a:gd name="connsiteY5" fmla="*/ 6258043 h 898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9976" h="8981526">
                <a:moveTo>
                  <a:pt x="2858042" y="0"/>
                </a:moveTo>
                <a:lnTo>
                  <a:pt x="7479976" y="2110833"/>
                </a:lnTo>
                <a:lnTo>
                  <a:pt x="7479976" y="8440350"/>
                </a:lnTo>
                <a:cubicBezTo>
                  <a:pt x="7479976" y="8739233"/>
                  <a:pt x="7237683" y="8981526"/>
                  <a:pt x="6938800" y="8981526"/>
                </a:cubicBezTo>
                <a:lnTo>
                  <a:pt x="5963410" y="8981526"/>
                </a:lnTo>
                <a:lnTo>
                  <a:pt x="0" y="6258043"/>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任意多边形: 形状 8"/>
          <p:cNvSpPr/>
          <p:nvPr userDrawn="1"/>
        </p:nvSpPr>
        <p:spPr>
          <a:xfrm rot="20127232">
            <a:off x="-1115216" y="-720044"/>
            <a:ext cx="7279533" cy="8714812"/>
          </a:xfrm>
          <a:custGeom>
            <a:avLst/>
            <a:gdLst>
              <a:gd name="connsiteX0" fmla="*/ 2854423 w 7279533"/>
              <a:gd name="connsiteY0" fmla="*/ 0 h 8714812"/>
              <a:gd name="connsiteX1" fmla="*/ 7279533 w 7279533"/>
              <a:gd name="connsiteY1" fmla="*/ 2020944 h 8714812"/>
              <a:gd name="connsiteX2" fmla="*/ 7279533 w 7279533"/>
              <a:gd name="connsiteY2" fmla="*/ 8173636 h 8714812"/>
              <a:gd name="connsiteX3" fmla="*/ 6738357 w 7279533"/>
              <a:gd name="connsiteY3" fmla="*/ 8714812 h 8714812"/>
              <a:gd name="connsiteX4" fmla="*/ 5396759 w 7279533"/>
              <a:gd name="connsiteY4" fmla="*/ 8714812 h 8714812"/>
              <a:gd name="connsiteX5" fmla="*/ 0 w 7279533"/>
              <a:gd name="connsiteY5" fmla="*/ 6250118 h 871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9533" h="8714812">
                <a:moveTo>
                  <a:pt x="2854423" y="0"/>
                </a:moveTo>
                <a:lnTo>
                  <a:pt x="7279533" y="2020944"/>
                </a:lnTo>
                <a:lnTo>
                  <a:pt x="7279533" y="8173636"/>
                </a:lnTo>
                <a:cubicBezTo>
                  <a:pt x="7279533" y="8472519"/>
                  <a:pt x="7037240" y="8714812"/>
                  <a:pt x="6738357" y="8714812"/>
                </a:cubicBezTo>
                <a:lnTo>
                  <a:pt x="5396759" y="8714812"/>
                </a:lnTo>
                <a:lnTo>
                  <a:pt x="0" y="6250118"/>
                </a:lnTo>
                <a:close/>
              </a:path>
            </a:pathLst>
          </a:custGeom>
          <a:gradFill>
            <a:gsLst>
              <a:gs pos="0">
                <a:srgbClr val="2F92DB"/>
              </a:gs>
              <a:gs pos="100000">
                <a:srgbClr val="16538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rot="14592040">
            <a:off x="9605976" y="1073295"/>
            <a:ext cx="4910568" cy="2187489"/>
          </a:xfrm>
          <a:custGeom>
            <a:avLst/>
            <a:gdLst>
              <a:gd name="connsiteX0" fmla="*/ 4330618 w 4910568"/>
              <a:gd name="connsiteY0" fmla="*/ 2187489 h 2187489"/>
              <a:gd name="connsiteX1" fmla="*/ 0 w 4910568"/>
              <a:gd name="connsiteY1" fmla="*/ 0 h 2187489"/>
              <a:gd name="connsiteX2" fmla="*/ 4345190 w 4910568"/>
              <a:gd name="connsiteY2" fmla="*/ 1 h 2187489"/>
              <a:gd name="connsiteX3" fmla="*/ 4565261 w 4910568"/>
              <a:gd name="connsiteY3" fmla="*/ 44431 h 2187489"/>
              <a:gd name="connsiteX4" fmla="*/ 4910568 w 4910568"/>
              <a:gd name="connsiteY4" fmla="*/ 565379 h 2187489"/>
              <a:gd name="connsiteX5" fmla="*/ 4910568 w 4910568"/>
              <a:gd name="connsiteY5" fmla="*/ 1039349 h 2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0568" h="2187489">
                <a:moveTo>
                  <a:pt x="4330618" y="2187489"/>
                </a:moveTo>
                <a:lnTo>
                  <a:pt x="0" y="0"/>
                </a:lnTo>
                <a:lnTo>
                  <a:pt x="4345190" y="1"/>
                </a:lnTo>
                <a:cubicBezTo>
                  <a:pt x="4423252" y="1"/>
                  <a:pt x="4497620" y="15822"/>
                  <a:pt x="4565261" y="44431"/>
                </a:cubicBezTo>
                <a:cubicBezTo>
                  <a:pt x="4768183" y="130260"/>
                  <a:pt x="4910568" y="331192"/>
                  <a:pt x="4910568" y="565379"/>
                </a:cubicBezTo>
                <a:lnTo>
                  <a:pt x="4910568" y="1039349"/>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14592040">
            <a:off x="9935336" y="1021559"/>
            <a:ext cx="4328066" cy="1978645"/>
          </a:xfrm>
          <a:custGeom>
            <a:avLst/>
            <a:gdLst>
              <a:gd name="connsiteX0" fmla="*/ 4328066 w 4328066"/>
              <a:gd name="connsiteY0" fmla="*/ 1165174 h 1978645"/>
              <a:gd name="connsiteX1" fmla="*/ 3917164 w 4328066"/>
              <a:gd name="connsiteY1" fmla="*/ 1978645 h 1978645"/>
              <a:gd name="connsiteX2" fmla="*/ 0 w 4328066"/>
              <a:gd name="connsiteY2" fmla="*/ 0 h 1978645"/>
              <a:gd name="connsiteX3" fmla="*/ 3762688 w 4328066"/>
              <a:gd name="connsiteY3" fmla="*/ 0 h 1978645"/>
              <a:gd name="connsiteX4" fmla="*/ 3982759 w 4328066"/>
              <a:gd name="connsiteY4" fmla="*/ 44430 h 1978645"/>
              <a:gd name="connsiteX5" fmla="*/ 4328066 w 4328066"/>
              <a:gd name="connsiteY5" fmla="*/ 565378 h 197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8066" h="1978645">
                <a:moveTo>
                  <a:pt x="4328066" y="1165174"/>
                </a:moveTo>
                <a:lnTo>
                  <a:pt x="3917164" y="1978645"/>
                </a:lnTo>
                <a:lnTo>
                  <a:pt x="0" y="0"/>
                </a:lnTo>
                <a:lnTo>
                  <a:pt x="3762688" y="0"/>
                </a:lnTo>
                <a:cubicBezTo>
                  <a:pt x="3840750" y="0"/>
                  <a:pt x="3915118" y="15821"/>
                  <a:pt x="3982759" y="44430"/>
                </a:cubicBezTo>
                <a:cubicBezTo>
                  <a:pt x="4185681" y="130259"/>
                  <a:pt x="4328066" y="331191"/>
                  <a:pt x="4328066" y="565378"/>
                </a:cubicBezTo>
                <a:close/>
              </a:path>
            </a:pathLst>
          </a:custGeom>
          <a:gradFill>
            <a:gsLst>
              <a:gs pos="0">
                <a:srgbClr val="2F92DB"/>
              </a:gs>
              <a:gs pos="100000">
                <a:srgbClr val="165380"/>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email"/>
          <a:srcRect/>
          <a:stretch>
            <a:fillRect/>
          </a:stretch>
        </p:blipFill>
        <p:spPr>
          <a:xfrm>
            <a:off x="1" y="-1"/>
            <a:ext cx="12192000" cy="6858001"/>
          </a:xfrm>
          <a:prstGeom prst="rect">
            <a:avLst/>
          </a:prstGeom>
        </p:spPr>
      </p:pic>
      <p:sp>
        <p:nvSpPr>
          <p:cNvPr id="4" name="日期占位符 3"/>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F2F97-71B5-47F9-9000-DC2BE7946ACA}" type="slidenum">
              <a:rPr lang="zh-CN" altLang="en-US" smtClean="0"/>
            </a:fld>
            <a:endParaRPr lang="zh-CN" altLang="en-US"/>
          </a:p>
        </p:txBody>
      </p:sp>
      <p:sp>
        <p:nvSpPr>
          <p:cNvPr id="8" name="任意多边形: 形状 7"/>
          <p:cNvSpPr/>
          <p:nvPr userDrawn="1"/>
        </p:nvSpPr>
        <p:spPr>
          <a:xfrm rot="20127232">
            <a:off x="-1117030" y="-603942"/>
            <a:ext cx="6576860" cy="8569074"/>
          </a:xfrm>
          <a:custGeom>
            <a:avLst/>
            <a:gdLst>
              <a:gd name="connsiteX0" fmla="*/ 2858042 w 6576860"/>
              <a:gd name="connsiteY0" fmla="*/ 0 h 8569074"/>
              <a:gd name="connsiteX1" fmla="*/ 6576860 w 6576860"/>
              <a:gd name="connsiteY1" fmla="*/ 1698381 h 8569074"/>
              <a:gd name="connsiteX2" fmla="*/ 6576860 w 6576860"/>
              <a:gd name="connsiteY2" fmla="*/ 8027898 h 8569074"/>
              <a:gd name="connsiteX3" fmla="*/ 6035684 w 6576860"/>
              <a:gd name="connsiteY3" fmla="*/ 8569074 h 8569074"/>
              <a:gd name="connsiteX4" fmla="*/ 5060294 w 6576860"/>
              <a:gd name="connsiteY4" fmla="*/ 8569074 h 8569074"/>
              <a:gd name="connsiteX5" fmla="*/ 0 w 6576860"/>
              <a:gd name="connsiteY5" fmla="*/ 6258043 h 856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860" h="8569074">
                <a:moveTo>
                  <a:pt x="2858042" y="0"/>
                </a:moveTo>
                <a:lnTo>
                  <a:pt x="6576860" y="1698381"/>
                </a:lnTo>
                <a:lnTo>
                  <a:pt x="6576860" y="8027898"/>
                </a:lnTo>
                <a:cubicBezTo>
                  <a:pt x="6576860" y="8326781"/>
                  <a:pt x="6334567" y="8569074"/>
                  <a:pt x="6035684" y="8569074"/>
                </a:cubicBezTo>
                <a:lnTo>
                  <a:pt x="5060294" y="8569074"/>
                </a:lnTo>
                <a:lnTo>
                  <a:pt x="0" y="6258043"/>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任意多边形: 形状 8"/>
          <p:cNvSpPr/>
          <p:nvPr userDrawn="1"/>
        </p:nvSpPr>
        <p:spPr>
          <a:xfrm rot="20127232">
            <a:off x="-1159201" y="-517857"/>
            <a:ext cx="6394108" cy="8310439"/>
          </a:xfrm>
          <a:custGeom>
            <a:avLst/>
            <a:gdLst>
              <a:gd name="connsiteX0" fmla="*/ 2854423 w 6394108"/>
              <a:gd name="connsiteY0" fmla="*/ 0 h 8310439"/>
              <a:gd name="connsiteX1" fmla="*/ 6394108 w 6394108"/>
              <a:gd name="connsiteY1" fmla="*/ 1616571 h 8310439"/>
              <a:gd name="connsiteX2" fmla="*/ 6394108 w 6394108"/>
              <a:gd name="connsiteY2" fmla="*/ 7769263 h 8310439"/>
              <a:gd name="connsiteX3" fmla="*/ 5852932 w 6394108"/>
              <a:gd name="connsiteY3" fmla="*/ 8310439 h 8310439"/>
              <a:gd name="connsiteX4" fmla="*/ 4511334 w 6394108"/>
              <a:gd name="connsiteY4" fmla="*/ 8310439 h 8310439"/>
              <a:gd name="connsiteX5" fmla="*/ 0 w 6394108"/>
              <a:gd name="connsiteY5" fmla="*/ 6250118 h 831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4108" h="8310439">
                <a:moveTo>
                  <a:pt x="2854423" y="0"/>
                </a:moveTo>
                <a:lnTo>
                  <a:pt x="6394108" y="1616571"/>
                </a:lnTo>
                <a:lnTo>
                  <a:pt x="6394108" y="7769263"/>
                </a:lnTo>
                <a:cubicBezTo>
                  <a:pt x="6394108" y="8068146"/>
                  <a:pt x="6151815" y="8310439"/>
                  <a:pt x="5852932" y="8310439"/>
                </a:cubicBezTo>
                <a:lnTo>
                  <a:pt x="4511334" y="8310439"/>
                </a:lnTo>
                <a:lnTo>
                  <a:pt x="0" y="6250118"/>
                </a:lnTo>
                <a:close/>
              </a:path>
            </a:pathLst>
          </a:custGeom>
          <a:gradFill flip="none" rotWithShape="1">
            <a:gsLst>
              <a:gs pos="0">
                <a:srgbClr val="2F92DB"/>
              </a:gs>
              <a:gs pos="100000">
                <a:srgbClr val="16538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rot="14592040">
            <a:off x="9605976" y="1073295"/>
            <a:ext cx="4910568" cy="2187489"/>
          </a:xfrm>
          <a:custGeom>
            <a:avLst/>
            <a:gdLst>
              <a:gd name="connsiteX0" fmla="*/ 4330618 w 4910568"/>
              <a:gd name="connsiteY0" fmla="*/ 2187489 h 2187489"/>
              <a:gd name="connsiteX1" fmla="*/ 0 w 4910568"/>
              <a:gd name="connsiteY1" fmla="*/ 0 h 2187489"/>
              <a:gd name="connsiteX2" fmla="*/ 4345190 w 4910568"/>
              <a:gd name="connsiteY2" fmla="*/ 1 h 2187489"/>
              <a:gd name="connsiteX3" fmla="*/ 4565261 w 4910568"/>
              <a:gd name="connsiteY3" fmla="*/ 44431 h 2187489"/>
              <a:gd name="connsiteX4" fmla="*/ 4910568 w 4910568"/>
              <a:gd name="connsiteY4" fmla="*/ 565379 h 2187489"/>
              <a:gd name="connsiteX5" fmla="*/ 4910568 w 4910568"/>
              <a:gd name="connsiteY5" fmla="*/ 1039349 h 2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0568" h="2187489">
                <a:moveTo>
                  <a:pt x="4330618" y="2187489"/>
                </a:moveTo>
                <a:lnTo>
                  <a:pt x="0" y="0"/>
                </a:lnTo>
                <a:lnTo>
                  <a:pt x="4345190" y="1"/>
                </a:lnTo>
                <a:cubicBezTo>
                  <a:pt x="4423252" y="1"/>
                  <a:pt x="4497620" y="15822"/>
                  <a:pt x="4565261" y="44431"/>
                </a:cubicBezTo>
                <a:cubicBezTo>
                  <a:pt x="4768183" y="130260"/>
                  <a:pt x="4910568" y="331192"/>
                  <a:pt x="4910568" y="565379"/>
                </a:cubicBezTo>
                <a:lnTo>
                  <a:pt x="4910568" y="1039349"/>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nvSpPr>
        <p:spPr>
          <a:xfrm rot="14592040">
            <a:off x="9935336" y="1021559"/>
            <a:ext cx="4328066" cy="1978645"/>
          </a:xfrm>
          <a:custGeom>
            <a:avLst/>
            <a:gdLst>
              <a:gd name="connsiteX0" fmla="*/ 4328066 w 4328066"/>
              <a:gd name="connsiteY0" fmla="*/ 1165174 h 1978645"/>
              <a:gd name="connsiteX1" fmla="*/ 3917164 w 4328066"/>
              <a:gd name="connsiteY1" fmla="*/ 1978645 h 1978645"/>
              <a:gd name="connsiteX2" fmla="*/ 0 w 4328066"/>
              <a:gd name="connsiteY2" fmla="*/ 0 h 1978645"/>
              <a:gd name="connsiteX3" fmla="*/ 3762688 w 4328066"/>
              <a:gd name="connsiteY3" fmla="*/ 0 h 1978645"/>
              <a:gd name="connsiteX4" fmla="*/ 3982759 w 4328066"/>
              <a:gd name="connsiteY4" fmla="*/ 44430 h 1978645"/>
              <a:gd name="connsiteX5" fmla="*/ 4328066 w 4328066"/>
              <a:gd name="connsiteY5" fmla="*/ 565378 h 197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8066" h="1978645">
                <a:moveTo>
                  <a:pt x="4328066" y="1165174"/>
                </a:moveTo>
                <a:lnTo>
                  <a:pt x="3917164" y="1978645"/>
                </a:lnTo>
                <a:lnTo>
                  <a:pt x="0" y="0"/>
                </a:lnTo>
                <a:lnTo>
                  <a:pt x="3762688" y="0"/>
                </a:lnTo>
                <a:cubicBezTo>
                  <a:pt x="3840750" y="0"/>
                  <a:pt x="3915118" y="15821"/>
                  <a:pt x="3982759" y="44430"/>
                </a:cubicBezTo>
                <a:cubicBezTo>
                  <a:pt x="4185681" y="130259"/>
                  <a:pt x="4328066" y="331191"/>
                  <a:pt x="4328066" y="565378"/>
                </a:cubicBez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F2F97-71B5-47F9-9000-DC2BE7946ACA}" type="slidenum">
              <a:rPr lang="zh-CN" altLang="en-US" smtClean="0"/>
            </a:fld>
            <a:endParaRPr lang="zh-CN" altLang="en-US"/>
          </a:p>
        </p:txBody>
      </p:sp>
      <p:sp>
        <p:nvSpPr>
          <p:cNvPr id="12" name="任意多边形: 形状 11"/>
          <p:cNvSpPr/>
          <p:nvPr userDrawn="1"/>
        </p:nvSpPr>
        <p:spPr>
          <a:xfrm>
            <a:off x="2" y="0"/>
            <a:ext cx="12191999" cy="576000"/>
          </a:xfrm>
          <a:custGeom>
            <a:avLst/>
            <a:gdLst>
              <a:gd name="connsiteX0" fmla="*/ 8692920 w 12191999"/>
              <a:gd name="connsiteY0" fmla="*/ 0 h 540000"/>
              <a:gd name="connsiteX1" fmla="*/ 12191999 w 12191999"/>
              <a:gd name="connsiteY1" fmla="*/ 0 h 540000"/>
              <a:gd name="connsiteX2" fmla="*/ 12191999 w 12191999"/>
              <a:gd name="connsiteY2" fmla="*/ 540000 h 540000"/>
              <a:gd name="connsiteX3" fmla="*/ 8479856 w 12191999"/>
              <a:gd name="connsiteY3" fmla="*/ 540000 h 540000"/>
              <a:gd name="connsiteX4" fmla="*/ 8355463 w 12191999"/>
              <a:gd name="connsiteY4" fmla="*/ 0 h 540000"/>
              <a:gd name="connsiteX5" fmla="*/ 8506410 w 12191999"/>
              <a:gd name="connsiteY5" fmla="*/ 0 h 540000"/>
              <a:gd name="connsiteX6" fmla="*/ 8293346 w 12191999"/>
              <a:gd name="connsiteY6" fmla="*/ 540000 h 540000"/>
              <a:gd name="connsiteX7" fmla="*/ 8142399 w 12191999"/>
              <a:gd name="connsiteY7" fmla="*/ 540000 h 540000"/>
              <a:gd name="connsiteX8" fmla="*/ 8018006 w 12191999"/>
              <a:gd name="connsiteY8" fmla="*/ 0 h 540000"/>
              <a:gd name="connsiteX9" fmla="*/ 8168954 w 12191999"/>
              <a:gd name="connsiteY9" fmla="*/ 0 h 540000"/>
              <a:gd name="connsiteX10" fmla="*/ 7955889 w 12191999"/>
              <a:gd name="connsiteY10" fmla="*/ 540000 h 540000"/>
              <a:gd name="connsiteX11" fmla="*/ 7804942 w 12191999"/>
              <a:gd name="connsiteY11" fmla="*/ 540000 h 540000"/>
              <a:gd name="connsiteX12" fmla="*/ 0 w 12191999"/>
              <a:gd name="connsiteY12" fmla="*/ 0 h 540000"/>
              <a:gd name="connsiteX13" fmla="*/ 7831496 w 12191999"/>
              <a:gd name="connsiteY13" fmla="*/ 0 h 540000"/>
              <a:gd name="connsiteX14" fmla="*/ 7618432 w 12191999"/>
              <a:gd name="connsiteY14" fmla="*/ 540000 h 540000"/>
              <a:gd name="connsiteX15" fmla="*/ 0 w 12191999"/>
              <a:gd name="connsiteY15" fmla="*/ 54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540000">
                <a:moveTo>
                  <a:pt x="8692920" y="0"/>
                </a:moveTo>
                <a:lnTo>
                  <a:pt x="12191999" y="0"/>
                </a:lnTo>
                <a:lnTo>
                  <a:pt x="12191999" y="540000"/>
                </a:lnTo>
                <a:lnTo>
                  <a:pt x="8479856" y="540000"/>
                </a:lnTo>
                <a:close/>
                <a:moveTo>
                  <a:pt x="8355463" y="0"/>
                </a:moveTo>
                <a:lnTo>
                  <a:pt x="8506410" y="0"/>
                </a:lnTo>
                <a:lnTo>
                  <a:pt x="8293346" y="540000"/>
                </a:lnTo>
                <a:lnTo>
                  <a:pt x="8142399" y="540000"/>
                </a:lnTo>
                <a:close/>
                <a:moveTo>
                  <a:pt x="8018006" y="0"/>
                </a:moveTo>
                <a:lnTo>
                  <a:pt x="8168954" y="0"/>
                </a:lnTo>
                <a:lnTo>
                  <a:pt x="7955889" y="540000"/>
                </a:lnTo>
                <a:lnTo>
                  <a:pt x="7804942" y="540000"/>
                </a:lnTo>
                <a:close/>
                <a:moveTo>
                  <a:pt x="0" y="0"/>
                </a:moveTo>
                <a:lnTo>
                  <a:pt x="7831496" y="0"/>
                </a:lnTo>
                <a:lnTo>
                  <a:pt x="7618432" y="540000"/>
                </a:lnTo>
                <a:lnTo>
                  <a:pt x="0" y="540000"/>
                </a:lnTo>
                <a:close/>
              </a:path>
            </a:pathLst>
          </a:custGeom>
          <a:gradFill flip="none" rotWithShape="1">
            <a:gsLst>
              <a:gs pos="0">
                <a:srgbClr val="2F92DB"/>
              </a:gs>
              <a:gs pos="100000">
                <a:srgbClr val="16538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B9EEAA-CCD0-43F5-9208-B375981BDCC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F2F97-71B5-47F9-9000-DC2BE7946AC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9EEAA-CCD0-43F5-9208-B375981BDCC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F2F97-71B5-47F9-9000-DC2BE7946A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image" Target="../media/image11.jpe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tags" Target="../tags/tag9.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tags" Target="../tags/tag11.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7" Type="http://schemas.openxmlformats.org/officeDocument/2006/relationships/slideLayout" Target="../slideLayouts/slideLayout4.xml"/><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chn.docer.com/works?userid=206935610" TargetMode="External"/><Relationship Id="rId2" Type="http://schemas.openxmlformats.org/officeDocument/2006/relationships/image" Target="../media/image41.png"/><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3.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tags" Target="../tags/tag5.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47701" y="4026261"/>
            <a:ext cx="4081103" cy="2203402"/>
            <a:chOff x="802007" y="504555"/>
            <a:chExt cx="4081103" cy="2203402"/>
          </a:xfrm>
        </p:grpSpPr>
        <p:sp>
          <p:nvSpPr>
            <p:cNvPr id="8" name="文本框 7"/>
            <p:cNvSpPr txBox="1"/>
            <p:nvPr/>
          </p:nvSpPr>
          <p:spPr>
            <a:xfrm>
              <a:off x="802007" y="1476851"/>
              <a:ext cx="4081103" cy="1231106"/>
            </a:xfrm>
            <a:prstGeom prst="rect">
              <a:avLst/>
            </a:prstGeom>
            <a:noFill/>
          </p:spPr>
          <p:txBody>
            <a:bodyPr wrap="square" lIns="0" tIns="0" rIns="0" bIns="0" rtlCol="0">
              <a:spAutoFit/>
            </a:bodyPr>
            <a:lstStyle/>
            <a:p>
              <a:r>
                <a:rPr lang="zh-CN" altLang="en-US" sz="8000" b="1">
                  <a:solidFill>
                    <a:schemeClr val="bg1"/>
                  </a:solidFill>
                  <a:latin typeface="微软雅黑" panose="020B0503020204020204" pitchFamily="34" charset="-122"/>
                  <a:ea typeface="微软雅黑" panose="020B0503020204020204" pitchFamily="34" charset="-122"/>
                </a:rPr>
                <a:t>公司简介</a:t>
              </a:r>
              <a:endParaRPr lang="en-US" altLang="zh-CN" sz="8000" b="1">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02007" y="504555"/>
              <a:ext cx="3999821" cy="1477010"/>
            </a:xfrm>
            <a:prstGeom prst="rect">
              <a:avLst/>
            </a:prstGeom>
            <a:noFill/>
          </p:spPr>
          <p:txBody>
            <a:bodyPr wrap="square" lIns="0" tIns="0" rIns="0" bIns="0" rtlCol="0">
              <a:spAutoFit/>
            </a:bodyPr>
            <a:lstStyle/>
            <a:p>
              <a:r>
                <a:rPr lang="zh-CN" altLang="en-US" sz="3200">
                  <a:solidFill>
                    <a:schemeClr val="bg1"/>
                  </a:solidFill>
                  <a:latin typeface="微软雅黑" panose="020B0503020204020204" pitchFamily="34" charset="-122"/>
                  <a:ea typeface="微软雅黑" panose="020B0503020204020204" pitchFamily="34" charset="-122"/>
                </a:rPr>
                <a:t>深圳市粤晨电子科技有限公司</a:t>
              </a:r>
              <a:endParaRPr lang="zh-CN" altLang="en-US" sz="3200">
                <a:solidFill>
                  <a:schemeClr val="bg1"/>
                </a:solidFill>
                <a:latin typeface="微软雅黑" panose="020B0503020204020204" pitchFamily="34" charset="-122"/>
                <a:ea typeface="微软雅黑" panose="020B0503020204020204" pitchFamily="34" charset="-122"/>
              </a:endParaRPr>
            </a:p>
            <a:p>
              <a:endParaRPr lang="zh-CN" altLang="en-US" sz="3200">
                <a:solidFill>
                  <a:schemeClr val="bg1"/>
                </a:solidFill>
                <a:latin typeface="微软雅黑" panose="020B0503020204020204" pitchFamily="34" charset="-122"/>
                <a:ea typeface="微软雅黑" panose="020B0503020204020204" pitchFamily="34" charset="-122"/>
              </a:endParaRPr>
            </a:p>
          </p:txBody>
        </p:sp>
      </p:grpSp>
      <p:pic>
        <p:nvPicPr>
          <p:cNvPr id="2" name="图片 1" descr="微信图片_20200423163239"/>
          <p:cNvPicPr>
            <a:picLocks noChangeAspect="1"/>
          </p:cNvPicPr>
          <p:nvPr/>
        </p:nvPicPr>
        <p:blipFill>
          <a:blip r:embed="rId1"/>
          <a:stretch>
            <a:fillRect/>
          </a:stretch>
        </p:blipFill>
        <p:spPr>
          <a:xfrm>
            <a:off x="90805" y="302260"/>
            <a:ext cx="4104640"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产品介绍</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文本框 22"/>
          <p:cNvSpPr txBox="1"/>
          <p:nvPr/>
        </p:nvSpPr>
        <p:spPr>
          <a:xfrm flipH="1">
            <a:off x="976242" y="4633429"/>
            <a:ext cx="2656816" cy="1861185"/>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buClrTx/>
              <a:buSzTx/>
              <a:buFontTx/>
            </a:pPr>
            <a:r>
              <a:rPr 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无源晶振49SSMD，尺寸规格11.4*4.8*3.8mm。常用频率范围：3.579545~64MHz。早期大量用于DVD，电视机，电脑主机，是当时性价比最高的晶振。</a:t>
            </a:r>
            <a:endParaRPr 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5" name="文本框 4"/>
          <p:cNvSpPr txBox="1"/>
          <p:nvPr/>
        </p:nvSpPr>
        <p:spPr>
          <a:xfrm flipH="1">
            <a:off x="976242" y="4281170"/>
            <a:ext cx="2441409" cy="398780"/>
          </a:xfrm>
          <a:prstGeom prst="rect">
            <a:avLst/>
          </a:prstGeom>
          <a:noFill/>
          <a:ln w="9525">
            <a:noFill/>
            <a:miter/>
          </a:ln>
          <a:effectLst>
            <a:outerShdw sx="999" sy="999" algn="ctr" rotWithShape="0">
              <a:srgbClr val="000000"/>
            </a:outerShdw>
          </a:effectLst>
        </p:spPr>
        <p:txBody>
          <a:bodyPr wrap="square" anchor="t">
            <a:spAutoFit/>
          </a:bodyPr>
          <a:lstStyle/>
          <a:p>
            <a:r>
              <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49SSMD</a:t>
            </a:r>
            <a:endPar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6" name="文本框 5"/>
          <p:cNvSpPr txBox="1"/>
          <p:nvPr/>
        </p:nvSpPr>
        <p:spPr>
          <a:xfrm flipH="1">
            <a:off x="976242" y="1684932"/>
            <a:ext cx="2656816" cy="2084070"/>
          </a:xfrm>
          <a:prstGeom prst="rect">
            <a:avLst/>
          </a:prstGeom>
          <a:noFill/>
          <a:ln w="9525">
            <a:noFill/>
            <a:miter/>
          </a:ln>
          <a:effectLst>
            <a:outerShdw sx="999" sy="999" algn="ctr" rotWithShape="0">
              <a:srgbClr val="000000"/>
            </a:outerShdw>
          </a:effectLst>
        </p:spPr>
        <p:txBody>
          <a:bodyPr wrap="square" anchor="t">
            <a:spAutoFit/>
          </a:bodyPr>
          <a:lstStyle/>
          <a:p>
            <a:pPr lvl="0">
              <a:lnSpc>
                <a:spcPct val="120000"/>
              </a:lnSpc>
            </a:pPr>
            <a:r>
              <a:rPr 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无源晶振</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2016</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，以它的尺寸</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2.05*1.65*0.50mm</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来命名。采用的是传统滚边焊接工艺。频率：</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16~54MHz</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优点：体积小、性能更稳定。</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7" name="文本框 6"/>
          <p:cNvSpPr txBox="1"/>
          <p:nvPr/>
        </p:nvSpPr>
        <p:spPr>
          <a:xfrm flipH="1">
            <a:off x="976242" y="1332673"/>
            <a:ext cx="2441409" cy="398780"/>
          </a:xfrm>
          <a:prstGeom prst="rect">
            <a:avLst/>
          </a:prstGeom>
          <a:noFill/>
          <a:ln w="9525">
            <a:noFill/>
            <a:miter/>
          </a:ln>
          <a:effectLst>
            <a:outerShdw sx="999" sy="999" algn="ctr" rotWithShape="0">
              <a:srgbClr val="000000"/>
            </a:outerShdw>
          </a:effectLst>
        </p:spPr>
        <p:txBody>
          <a:bodyPr wrap="square" anchor="t">
            <a:spAutoFit/>
          </a:bodyPr>
          <a:lstStyle/>
          <a:p>
            <a:r>
              <a:rPr lang="en-US" altLang="zh-CN" sz="2000" b="1" spc="100">
                <a:solidFill>
                  <a:schemeClr val="tx1">
                    <a:lumMod val="85000"/>
                    <a:lumOff val="15000"/>
                  </a:schemeClr>
                </a:solidFill>
                <a:uFillTx/>
                <a:latin typeface="微软雅黑 Light" panose="020B0502040204020203" pitchFamily="34" charset="-122"/>
                <a:ea typeface="微软雅黑 Light" panose="020B0502040204020203" pitchFamily="34" charset="-122"/>
                <a:sym typeface="Arial" panose="020B0604020202020204" pitchFamily="34" charset="0"/>
              </a:rPr>
              <a:t>SMD2016</a:t>
            </a:r>
            <a:r>
              <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8" name="文本框 22"/>
          <p:cNvSpPr txBox="1"/>
          <p:nvPr/>
        </p:nvSpPr>
        <p:spPr>
          <a:xfrm flipH="1">
            <a:off x="8660542" y="4585578"/>
            <a:ext cx="2656816" cy="2155825"/>
          </a:xfrm>
          <a:prstGeom prst="rect">
            <a:avLst/>
          </a:prstGeom>
          <a:noFill/>
          <a:ln w="9525">
            <a:noFill/>
            <a:miter/>
          </a:ln>
          <a:effectLst>
            <a:outerShdw sx="999" sy="999" algn="ctr" rotWithShape="0">
              <a:srgbClr val="000000"/>
            </a:outerShdw>
          </a:effectLst>
        </p:spPr>
        <p:txBody>
          <a:bodyPr wrap="square" anchor="t">
            <a:spAutoFit/>
          </a:bodyPr>
          <a:lstStyle/>
          <a:p>
            <a:pPr lvl="0">
              <a:lnSpc>
                <a:spcPct val="120000"/>
              </a:lnSpc>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无源晶振</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46SSMD,</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是</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49SSMD</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的升级款。体积小稳定性好。尺寸规格：</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7.0*4.0*2.0mm</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。常用频率范围：</a:t>
            </a:r>
            <a:r>
              <a:rPr lang="en-US" altLang="zh-CN"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6~50MHz</a:t>
            </a: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。现多数用在鼠标、蓝牙音响等电子产品中。</a:t>
            </a:r>
            <a:endPar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0" name="文本框 9"/>
          <p:cNvSpPr txBox="1"/>
          <p:nvPr/>
        </p:nvSpPr>
        <p:spPr>
          <a:xfrm flipH="1">
            <a:off x="8660542" y="1637081"/>
            <a:ext cx="2656816" cy="2416175"/>
          </a:xfrm>
          <a:prstGeom prst="rect">
            <a:avLst/>
          </a:prstGeom>
          <a:noFill/>
          <a:ln w="9525">
            <a:noFill/>
            <a:miter/>
          </a:ln>
          <a:effectLst>
            <a:outerShdw sx="999" sy="999" algn="ctr" rotWithShape="0">
              <a:srgbClr val="000000"/>
            </a:outerShdw>
          </a:effectLst>
        </p:spPr>
        <p:txBody>
          <a:bodyPr wrap="square" anchor="t">
            <a:spAutoFit/>
          </a:bodyPr>
          <a:lstStyle/>
          <a:p>
            <a:pPr lvl="0">
              <a:lnSpc>
                <a:spcPct val="120000"/>
              </a:lnSpc>
            </a:pPr>
            <a:r>
              <a:rPr 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无源晶振</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3225</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，以它的尺寸</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3.2*2.5*0.8mm</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来命名。采用的是传统滚边焊接工艺。频率：</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8</a:t>
            </a: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~54MHz</a:t>
            </a: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。优点：体积较小、性能稳定、性价比高、市场用量大。</a:t>
            </a:r>
            <a:endPar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1" name="文本框 10"/>
          <p:cNvSpPr txBox="1"/>
          <p:nvPr/>
        </p:nvSpPr>
        <p:spPr>
          <a:xfrm flipH="1">
            <a:off x="8660542" y="1284822"/>
            <a:ext cx="2441409" cy="398780"/>
          </a:xfrm>
          <a:prstGeom prst="rect">
            <a:avLst/>
          </a:prstGeom>
          <a:noFill/>
          <a:ln w="9525">
            <a:noFill/>
            <a:miter/>
          </a:ln>
          <a:effectLst>
            <a:outerShdw sx="999" sy="999" algn="ctr" rotWithShape="0">
              <a:srgbClr val="000000"/>
            </a:outerShdw>
          </a:effectLst>
        </p:spPr>
        <p:txBody>
          <a:bodyPr wrap="square" anchor="t">
            <a:spAutoFit/>
          </a:bodyPr>
          <a:lstStyle/>
          <a:p>
            <a:r>
              <a:rPr lang="en-US" altLang="zh-CN" sz="2000" b="1" spc="100">
                <a:solidFill>
                  <a:schemeClr val="tx1"/>
                </a:solidFill>
                <a:uFillTx/>
                <a:latin typeface="微软雅黑 Light" panose="020B0502040204020203" pitchFamily="34" charset="-122"/>
                <a:ea typeface="微软雅黑 Light" panose="020B0502040204020203" pitchFamily="34" charset="-122"/>
                <a:sym typeface="Arial" panose="020B0604020202020204" pitchFamily="34" charset="0"/>
              </a:rPr>
              <a:t>SMD3225</a:t>
            </a:r>
            <a:endParaRPr lang="en-US" altLang="zh-CN" sz="2000" b="1" spc="100">
              <a:solidFill>
                <a:schemeClr val="tx1"/>
              </a:solidFill>
              <a:uFillTx/>
              <a:latin typeface="微软雅黑 Light" panose="020B0502040204020203" pitchFamily="34" charset="-122"/>
              <a:ea typeface="微软雅黑 Light" panose="020B0502040204020203" pitchFamily="34" charset="-122"/>
              <a:sym typeface="Arial" panose="020B0604020202020204" pitchFamily="34" charset="0"/>
            </a:endParaRPr>
          </a:p>
        </p:txBody>
      </p:sp>
      <p:pic>
        <p:nvPicPr>
          <p:cNvPr id="22" name="图片 21" descr="微信图片_2020050717320912"/>
          <p:cNvPicPr>
            <a:picLocks noChangeAspect="1"/>
          </p:cNvPicPr>
          <p:nvPr/>
        </p:nvPicPr>
        <p:blipFill>
          <a:blip r:embed="rId1"/>
          <a:stretch>
            <a:fillRect/>
          </a:stretch>
        </p:blipFill>
        <p:spPr>
          <a:xfrm>
            <a:off x="3983990" y="1637030"/>
            <a:ext cx="1154430" cy="1213485"/>
          </a:xfrm>
          <a:prstGeom prst="rect">
            <a:avLst/>
          </a:prstGeom>
        </p:spPr>
      </p:pic>
      <p:pic>
        <p:nvPicPr>
          <p:cNvPr id="23" name="图片 22" descr="微信图片_202005071732097"/>
          <p:cNvPicPr>
            <a:picLocks noChangeAspect="1"/>
          </p:cNvPicPr>
          <p:nvPr/>
        </p:nvPicPr>
        <p:blipFill>
          <a:blip r:embed="rId2"/>
          <a:stretch>
            <a:fillRect/>
          </a:stretch>
        </p:blipFill>
        <p:spPr>
          <a:xfrm>
            <a:off x="6306820" y="1684655"/>
            <a:ext cx="2116455" cy="1148080"/>
          </a:xfrm>
          <a:prstGeom prst="rect">
            <a:avLst/>
          </a:prstGeom>
        </p:spPr>
      </p:pic>
      <p:pic>
        <p:nvPicPr>
          <p:cNvPr id="47" name="图片 46" descr="微信图片_20200423163239"/>
          <p:cNvPicPr>
            <a:picLocks noChangeAspect="1"/>
          </p:cNvPicPr>
          <p:nvPr>
            <p:custDataLst>
              <p:tags r:id="rId3"/>
            </p:custDataLst>
          </p:nvPr>
        </p:nvPicPr>
        <p:blipFill>
          <a:blip r:embed="rId4"/>
          <a:stretch>
            <a:fillRect/>
          </a:stretch>
        </p:blipFill>
        <p:spPr>
          <a:xfrm>
            <a:off x="76835" y="108585"/>
            <a:ext cx="514350" cy="403860"/>
          </a:xfrm>
          <a:prstGeom prst="rect">
            <a:avLst/>
          </a:prstGeom>
        </p:spPr>
      </p:pic>
      <p:pic>
        <p:nvPicPr>
          <p:cNvPr id="24" name="图片 23" descr="微信图片_2020050717320914"/>
          <p:cNvPicPr>
            <a:picLocks noChangeAspect="1"/>
          </p:cNvPicPr>
          <p:nvPr/>
        </p:nvPicPr>
        <p:blipFill>
          <a:blip r:embed="rId5"/>
          <a:stretch>
            <a:fillRect/>
          </a:stretch>
        </p:blipFill>
        <p:spPr>
          <a:xfrm>
            <a:off x="3789680" y="4679950"/>
            <a:ext cx="1766570" cy="1128395"/>
          </a:xfrm>
          <a:prstGeom prst="rect">
            <a:avLst/>
          </a:prstGeom>
        </p:spPr>
      </p:pic>
      <p:sp>
        <p:nvSpPr>
          <p:cNvPr id="25" name="文本框 24"/>
          <p:cNvSpPr txBox="1"/>
          <p:nvPr/>
        </p:nvSpPr>
        <p:spPr>
          <a:xfrm flipH="1">
            <a:off x="8661012" y="4281170"/>
            <a:ext cx="2441409" cy="398780"/>
          </a:xfrm>
          <a:prstGeom prst="rect">
            <a:avLst/>
          </a:prstGeom>
          <a:noFill/>
          <a:ln w="9525">
            <a:noFill/>
            <a:miter/>
          </a:ln>
          <a:effectLst>
            <a:outerShdw sx="999" sy="999" algn="ctr" rotWithShape="0">
              <a:srgbClr val="000000"/>
            </a:outerShdw>
          </a:effectLst>
        </p:spPr>
        <p:txBody>
          <a:bodyPr wrap="square" anchor="t">
            <a:spAutoFit/>
          </a:bodyPr>
          <a:p>
            <a:r>
              <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46SSMD</a:t>
            </a:r>
            <a:endParaRPr lang="en-US" alt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pic>
        <p:nvPicPr>
          <p:cNvPr id="26" name="图片 25" descr="微信图片_2020050717320915"/>
          <p:cNvPicPr>
            <a:picLocks noChangeAspect="1"/>
          </p:cNvPicPr>
          <p:nvPr/>
        </p:nvPicPr>
        <p:blipFill>
          <a:blip r:embed="rId6"/>
          <a:stretch>
            <a:fillRect/>
          </a:stretch>
        </p:blipFill>
        <p:spPr>
          <a:xfrm>
            <a:off x="6731000" y="4785995"/>
            <a:ext cx="1692275" cy="963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037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生产流程</a:t>
            </a:r>
            <a:endParaRPr lang="zh-CN" altLang="en-US" sz="2400">
              <a:solidFill>
                <a:schemeClr val="bg1"/>
              </a:solidFill>
              <a:latin typeface="微软雅黑" panose="020B0503020204020204" pitchFamily="34" charset="-122"/>
              <a:ea typeface="微软雅黑" panose="020B0503020204020204" pitchFamily="34" charset="-122"/>
            </a:endParaRPr>
          </a:p>
        </p:txBody>
      </p:sp>
      <p:pic>
        <p:nvPicPr>
          <p:cNvPr id="28" name="图片 27" descr="微信图片_20200423163239"/>
          <p:cNvPicPr>
            <a:picLocks noChangeAspect="1"/>
          </p:cNvPicPr>
          <p:nvPr>
            <p:custDataLst>
              <p:tags r:id="rId1"/>
            </p:custDataLst>
          </p:nvPr>
        </p:nvPicPr>
        <p:blipFill>
          <a:blip r:embed="rId2"/>
          <a:stretch>
            <a:fillRect/>
          </a:stretch>
        </p:blipFill>
        <p:spPr>
          <a:xfrm>
            <a:off x="76835" y="108585"/>
            <a:ext cx="514350" cy="403860"/>
          </a:xfrm>
          <a:prstGeom prst="rect">
            <a:avLst/>
          </a:prstGeom>
        </p:spPr>
      </p:pic>
      <p:pic>
        <p:nvPicPr>
          <p:cNvPr id="2" name="图片 1" descr="ea956c6bda"/>
          <p:cNvPicPr>
            <a:picLocks noChangeAspect="1"/>
          </p:cNvPicPr>
          <p:nvPr/>
        </p:nvPicPr>
        <p:blipFill>
          <a:blip r:embed="rId3"/>
          <a:stretch>
            <a:fillRect/>
          </a:stretch>
        </p:blipFill>
        <p:spPr>
          <a:xfrm>
            <a:off x="517525" y="886460"/>
            <a:ext cx="11357610" cy="5649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服务项目</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a:off x="3489325" y="950759"/>
            <a:ext cx="2514600" cy="5347644"/>
          </a:xfrm>
          <a:custGeom>
            <a:avLst/>
            <a:gdLst>
              <a:gd name="connsiteX0" fmla="*/ 325993 w 2514600"/>
              <a:gd name="connsiteY0" fmla="*/ 0 h 5347644"/>
              <a:gd name="connsiteX1" fmla="*/ 651986 w 2514600"/>
              <a:gd name="connsiteY1" fmla="*/ 325993 h 5347644"/>
              <a:gd name="connsiteX2" fmla="*/ 391692 w 2514600"/>
              <a:gd name="connsiteY2" fmla="*/ 645363 h 5347644"/>
              <a:gd name="connsiteX3" fmla="*/ 378907 w 2514600"/>
              <a:gd name="connsiteY3" fmla="*/ 646652 h 5347644"/>
              <a:gd name="connsiteX4" fmla="*/ 378907 w 2514600"/>
              <a:gd name="connsiteY4" fmla="*/ 896294 h 5347644"/>
              <a:gd name="connsiteX5" fmla="*/ 2514600 w 2514600"/>
              <a:gd name="connsiteY5" fmla="*/ 896294 h 5347644"/>
              <a:gd name="connsiteX6" fmla="*/ 2514600 w 2514600"/>
              <a:gd name="connsiteY6" fmla="*/ 5347644 h 5347644"/>
              <a:gd name="connsiteX7" fmla="*/ 0 w 2514600"/>
              <a:gd name="connsiteY7" fmla="*/ 5347644 h 5347644"/>
              <a:gd name="connsiteX8" fmla="*/ 0 w 2514600"/>
              <a:gd name="connsiteY8" fmla="*/ 896294 h 5347644"/>
              <a:gd name="connsiteX9" fmla="*/ 270907 w 2514600"/>
              <a:gd name="connsiteY9" fmla="*/ 896294 h 5347644"/>
              <a:gd name="connsiteX10" fmla="*/ 270907 w 2514600"/>
              <a:gd name="connsiteY10" fmla="*/ 646433 h 5347644"/>
              <a:gd name="connsiteX11" fmla="*/ 260294 w 2514600"/>
              <a:gd name="connsiteY11" fmla="*/ 645363 h 5347644"/>
              <a:gd name="connsiteX12" fmla="*/ 0 w 2514600"/>
              <a:gd name="connsiteY12" fmla="*/ 325993 h 5347644"/>
              <a:gd name="connsiteX13" fmla="*/ 325993 w 2514600"/>
              <a:gd name="connsiteY13" fmla="*/ 0 h 534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4600" h="5347644">
                <a:moveTo>
                  <a:pt x="325993" y="0"/>
                </a:moveTo>
                <a:cubicBezTo>
                  <a:pt x="506034" y="0"/>
                  <a:pt x="651986" y="145952"/>
                  <a:pt x="651986" y="325993"/>
                </a:cubicBezTo>
                <a:cubicBezTo>
                  <a:pt x="651986" y="483529"/>
                  <a:pt x="540242" y="614965"/>
                  <a:pt x="391692" y="645363"/>
                </a:cubicBezTo>
                <a:lnTo>
                  <a:pt x="378907" y="646652"/>
                </a:lnTo>
                <a:lnTo>
                  <a:pt x="378907" y="896294"/>
                </a:lnTo>
                <a:lnTo>
                  <a:pt x="2514600" y="896294"/>
                </a:lnTo>
                <a:lnTo>
                  <a:pt x="2514600" y="5347644"/>
                </a:lnTo>
                <a:lnTo>
                  <a:pt x="0" y="5347644"/>
                </a:lnTo>
                <a:lnTo>
                  <a:pt x="0" y="896294"/>
                </a:lnTo>
                <a:lnTo>
                  <a:pt x="270907" y="896294"/>
                </a:lnTo>
                <a:lnTo>
                  <a:pt x="270907" y="646433"/>
                </a:lnTo>
                <a:lnTo>
                  <a:pt x="260294" y="645363"/>
                </a:lnTo>
                <a:cubicBezTo>
                  <a:pt x="111745" y="614965"/>
                  <a:pt x="0" y="483529"/>
                  <a:pt x="0" y="325993"/>
                </a:cubicBezTo>
                <a:cubicBezTo>
                  <a:pt x="0" y="145952"/>
                  <a:pt x="145952" y="0"/>
                  <a:pt x="325993" y="0"/>
                </a:cubicBezTo>
                <a:close/>
              </a:path>
            </a:pathLst>
          </a:cu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5" name="任意多边形: 形状 4"/>
          <p:cNvSpPr/>
          <p:nvPr/>
        </p:nvSpPr>
        <p:spPr>
          <a:xfrm>
            <a:off x="9032708" y="950759"/>
            <a:ext cx="2559852" cy="5347644"/>
          </a:xfrm>
          <a:custGeom>
            <a:avLst/>
            <a:gdLst>
              <a:gd name="connsiteX0" fmla="*/ 325993 w 2559852"/>
              <a:gd name="connsiteY0" fmla="*/ 0 h 5347644"/>
              <a:gd name="connsiteX1" fmla="*/ 651986 w 2559852"/>
              <a:gd name="connsiteY1" fmla="*/ 325993 h 5347644"/>
              <a:gd name="connsiteX2" fmla="*/ 391692 w 2559852"/>
              <a:gd name="connsiteY2" fmla="*/ 645363 h 5347644"/>
              <a:gd name="connsiteX3" fmla="*/ 378907 w 2559852"/>
              <a:gd name="connsiteY3" fmla="*/ 646652 h 5347644"/>
              <a:gd name="connsiteX4" fmla="*/ 378907 w 2559852"/>
              <a:gd name="connsiteY4" fmla="*/ 896294 h 5347644"/>
              <a:gd name="connsiteX5" fmla="*/ 2559852 w 2559852"/>
              <a:gd name="connsiteY5" fmla="*/ 896294 h 5347644"/>
              <a:gd name="connsiteX6" fmla="*/ 2559852 w 2559852"/>
              <a:gd name="connsiteY6" fmla="*/ 5347644 h 5347644"/>
              <a:gd name="connsiteX7" fmla="*/ 45252 w 2559852"/>
              <a:gd name="connsiteY7" fmla="*/ 5347644 h 5347644"/>
              <a:gd name="connsiteX8" fmla="*/ 45252 w 2559852"/>
              <a:gd name="connsiteY8" fmla="*/ 896294 h 5347644"/>
              <a:gd name="connsiteX9" fmla="*/ 270907 w 2559852"/>
              <a:gd name="connsiteY9" fmla="*/ 896294 h 5347644"/>
              <a:gd name="connsiteX10" fmla="*/ 270907 w 2559852"/>
              <a:gd name="connsiteY10" fmla="*/ 646433 h 5347644"/>
              <a:gd name="connsiteX11" fmla="*/ 260294 w 2559852"/>
              <a:gd name="connsiteY11" fmla="*/ 645363 h 5347644"/>
              <a:gd name="connsiteX12" fmla="*/ 0 w 2559852"/>
              <a:gd name="connsiteY12" fmla="*/ 325993 h 5347644"/>
              <a:gd name="connsiteX13" fmla="*/ 325993 w 2559852"/>
              <a:gd name="connsiteY13" fmla="*/ 0 h 534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9852" h="5347644">
                <a:moveTo>
                  <a:pt x="325993" y="0"/>
                </a:moveTo>
                <a:cubicBezTo>
                  <a:pt x="506034" y="0"/>
                  <a:pt x="651986" y="145952"/>
                  <a:pt x="651986" y="325993"/>
                </a:cubicBezTo>
                <a:cubicBezTo>
                  <a:pt x="651986" y="483529"/>
                  <a:pt x="540242" y="614965"/>
                  <a:pt x="391692" y="645363"/>
                </a:cubicBezTo>
                <a:lnTo>
                  <a:pt x="378907" y="646652"/>
                </a:lnTo>
                <a:lnTo>
                  <a:pt x="378907" y="896294"/>
                </a:lnTo>
                <a:lnTo>
                  <a:pt x="2559852" y="896294"/>
                </a:lnTo>
                <a:lnTo>
                  <a:pt x="2559852" y="5347644"/>
                </a:lnTo>
                <a:lnTo>
                  <a:pt x="45252" y="5347644"/>
                </a:lnTo>
                <a:lnTo>
                  <a:pt x="45252" y="896294"/>
                </a:lnTo>
                <a:lnTo>
                  <a:pt x="270907" y="896294"/>
                </a:lnTo>
                <a:lnTo>
                  <a:pt x="270907" y="646433"/>
                </a:lnTo>
                <a:lnTo>
                  <a:pt x="260294" y="645363"/>
                </a:lnTo>
                <a:cubicBezTo>
                  <a:pt x="111745" y="614965"/>
                  <a:pt x="0" y="483529"/>
                  <a:pt x="0" y="325993"/>
                </a:cubicBezTo>
                <a:cubicBezTo>
                  <a:pt x="0" y="145952"/>
                  <a:pt x="145952" y="0"/>
                  <a:pt x="325993" y="0"/>
                </a:cubicBezTo>
                <a:close/>
              </a:path>
            </a:pathLst>
          </a:cu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6" name="任意多边形: 形状 5"/>
          <p:cNvSpPr/>
          <p:nvPr/>
        </p:nvSpPr>
        <p:spPr>
          <a:xfrm>
            <a:off x="711200" y="950760"/>
            <a:ext cx="2514600" cy="5347644"/>
          </a:xfrm>
          <a:custGeom>
            <a:avLst/>
            <a:gdLst>
              <a:gd name="connsiteX0" fmla="*/ 371245 w 2514600"/>
              <a:gd name="connsiteY0" fmla="*/ 0 h 5347644"/>
              <a:gd name="connsiteX1" fmla="*/ 697238 w 2514600"/>
              <a:gd name="connsiteY1" fmla="*/ 325993 h 5347644"/>
              <a:gd name="connsiteX2" fmla="*/ 436944 w 2514600"/>
              <a:gd name="connsiteY2" fmla="*/ 645363 h 5347644"/>
              <a:gd name="connsiteX3" fmla="*/ 424159 w 2514600"/>
              <a:gd name="connsiteY3" fmla="*/ 646652 h 5347644"/>
              <a:gd name="connsiteX4" fmla="*/ 424159 w 2514600"/>
              <a:gd name="connsiteY4" fmla="*/ 896294 h 5347644"/>
              <a:gd name="connsiteX5" fmla="*/ 2514600 w 2514600"/>
              <a:gd name="connsiteY5" fmla="*/ 896294 h 5347644"/>
              <a:gd name="connsiteX6" fmla="*/ 2514600 w 2514600"/>
              <a:gd name="connsiteY6" fmla="*/ 5347644 h 5347644"/>
              <a:gd name="connsiteX7" fmla="*/ 0 w 2514600"/>
              <a:gd name="connsiteY7" fmla="*/ 5347644 h 5347644"/>
              <a:gd name="connsiteX8" fmla="*/ 0 w 2514600"/>
              <a:gd name="connsiteY8" fmla="*/ 896294 h 5347644"/>
              <a:gd name="connsiteX9" fmla="*/ 316159 w 2514600"/>
              <a:gd name="connsiteY9" fmla="*/ 896294 h 5347644"/>
              <a:gd name="connsiteX10" fmla="*/ 316159 w 2514600"/>
              <a:gd name="connsiteY10" fmla="*/ 646433 h 5347644"/>
              <a:gd name="connsiteX11" fmla="*/ 305546 w 2514600"/>
              <a:gd name="connsiteY11" fmla="*/ 645363 h 5347644"/>
              <a:gd name="connsiteX12" fmla="*/ 45252 w 2514600"/>
              <a:gd name="connsiteY12" fmla="*/ 325993 h 5347644"/>
              <a:gd name="connsiteX13" fmla="*/ 371245 w 2514600"/>
              <a:gd name="connsiteY13" fmla="*/ 0 h 534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4600" h="5347644">
                <a:moveTo>
                  <a:pt x="371245" y="0"/>
                </a:moveTo>
                <a:cubicBezTo>
                  <a:pt x="551286" y="0"/>
                  <a:pt x="697238" y="145952"/>
                  <a:pt x="697238" y="325993"/>
                </a:cubicBezTo>
                <a:cubicBezTo>
                  <a:pt x="697238" y="483529"/>
                  <a:pt x="585494" y="614966"/>
                  <a:pt x="436944" y="645363"/>
                </a:cubicBezTo>
                <a:lnTo>
                  <a:pt x="424159" y="646652"/>
                </a:lnTo>
                <a:lnTo>
                  <a:pt x="424159" y="896294"/>
                </a:lnTo>
                <a:lnTo>
                  <a:pt x="2514600" y="896294"/>
                </a:lnTo>
                <a:lnTo>
                  <a:pt x="2514600" y="5347644"/>
                </a:lnTo>
                <a:lnTo>
                  <a:pt x="0" y="5347644"/>
                </a:lnTo>
                <a:lnTo>
                  <a:pt x="0" y="896294"/>
                </a:lnTo>
                <a:lnTo>
                  <a:pt x="316159" y="896294"/>
                </a:lnTo>
                <a:lnTo>
                  <a:pt x="316159" y="646433"/>
                </a:lnTo>
                <a:lnTo>
                  <a:pt x="305546" y="645363"/>
                </a:lnTo>
                <a:cubicBezTo>
                  <a:pt x="156997" y="614966"/>
                  <a:pt x="45252" y="483529"/>
                  <a:pt x="45252" y="325993"/>
                </a:cubicBezTo>
                <a:cubicBezTo>
                  <a:pt x="45252" y="145952"/>
                  <a:pt x="191204" y="0"/>
                  <a:pt x="371245" y="0"/>
                </a:cubicBezTo>
                <a:close/>
              </a:path>
            </a:pathLst>
          </a:custGeom>
          <a:gradFill>
            <a:gsLst>
              <a:gs pos="0">
                <a:srgbClr val="165380"/>
              </a:gs>
              <a:gs pos="100000">
                <a:srgbClr val="2487D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任意多边形: 形状 6"/>
          <p:cNvSpPr/>
          <p:nvPr/>
        </p:nvSpPr>
        <p:spPr>
          <a:xfrm>
            <a:off x="6273800" y="950760"/>
            <a:ext cx="2514600" cy="5347644"/>
          </a:xfrm>
          <a:custGeom>
            <a:avLst/>
            <a:gdLst>
              <a:gd name="connsiteX0" fmla="*/ 325993 w 2514600"/>
              <a:gd name="connsiteY0" fmla="*/ 0 h 5347644"/>
              <a:gd name="connsiteX1" fmla="*/ 651986 w 2514600"/>
              <a:gd name="connsiteY1" fmla="*/ 325993 h 5347644"/>
              <a:gd name="connsiteX2" fmla="*/ 391692 w 2514600"/>
              <a:gd name="connsiteY2" fmla="*/ 645363 h 5347644"/>
              <a:gd name="connsiteX3" fmla="*/ 378907 w 2514600"/>
              <a:gd name="connsiteY3" fmla="*/ 646652 h 5347644"/>
              <a:gd name="connsiteX4" fmla="*/ 378907 w 2514600"/>
              <a:gd name="connsiteY4" fmla="*/ 896294 h 5347644"/>
              <a:gd name="connsiteX5" fmla="*/ 2514600 w 2514600"/>
              <a:gd name="connsiteY5" fmla="*/ 896294 h 5347644"/>
              <a:gd name="connsiteX6" fmla="*/ 2514600 w 2514600"/>
              <a:gd name="connsiteY6" fmla="*/ 5347644 h 5347644"/>
              <a:gd name="connsiteX7" fmla="*/ 0 w 2514600"/>
              <a:gd name="connsiteY7" fmla="*/ 5347644 h 5347644"/>
              <a:gd name="connsiteX8" fmla="*/ 0 w 2514600"/>
              <a:gd name="connsiteY8" fmla="*/ 896294 h 5347644"/>
              <a:gd name="connsiteX9" fmla="*/ 270907 w 2514600"/>
              <a:gd name="connsiteY9" fmla="*/ 896294 h 5347644"/>
              <a:gd name="connsiteX10" fmla="*/ 270907 w 2514600"/>
              <a:gd name="connsiteY10" fmla="*/ 646433 h 5347644"/>
              <a:gd name="connsiteX11" fmla="*/ 260294 w 2514600"/>
              <a:gd name="connsiteY11" fmla="*/ 645363 h 5347644"/>
              <a:gd name="connsiteX12" fmla="*/ 0 w 2514600"/>
              <a:gd name="connsiteY12" fmla="*/ 325993 h 5347644"/>
              <a:gd name="connsiteX13" fmla="*/ 325993 w 2514600"/>
              <a:gd name="connsiteY13" fmla="*/ 0 h 534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4600" h="5347644">
                <a:moveTo>
                  <a:pt x="325993" y="0"/>
                </a:moveTo>
                <a:cubicBezTo>
                  <a:pt x="506034" y="0"/>
                  <a:pt x="651986" y="145952"/>
                  <a:pt x="651986" y="325993"/>
                </a:cubicBezTo>
                <a:cubicBezTo>
                  <a:pt x="651986" y="483529"/>
                  <a:pt x="540242" y="614966"/>
                  <a:pt x="391692" y="645363"/>
                </a:cubicBezTo>
                <a:lnTo>
                  <a:pt x="378907" y="646652"/>
                </a:lnTo>
                <a:lnTo>
                  <a:pt x="378907" y="896294"/>
                </a:lnTo>
                <a:lnTo>
                  <a:pt x="2514600" y="896294"/>
                </a:lnTo>
                <a:lnTo>
                  <a:pt x="2514600" y="5347644"/>
                </a:lnTo>
                <a:lnTo>
                  <a:pt x="0" y="5347644"/>
                </a:lnTo>
                <a:lnTo>
                  <a:pt x="0" y="896294"/>
                </a:lnTo>
                <a:lnTo>
                  <a:pt x="270907" y="896294"/>
                </a:lnTo>
                <a:lnTo>
                  <a:pt x="270907" y="646433"/>
                </a:lnTo>
                <a:lnTo>
                  <a:pt x="260294" y="645363"/>
                </a:lnTo>
                <a:cubicBezTo>
                  <a:pt x="111744" y="614966"/>
                  <a:pt x="0" y="483529"/>
                  <a:pt x="0" y="325993"/>
                </a:cubicBezTo>
                <a:cubicBezTo>
                  <a:pt x="0" y="145952"/>
                  <a:pt x="145952" y="0"/>
                  <a:pt x="325993" y="0"/>
                </a:cubicBezTo>
                <a:close/>
              </a:path>
            </a:pathLst>
          </a:custGeom>
          <a:gradFill>
            <a:gsLst>
              <a:gs pos="0">
                <a:srgbClr val="165380"/>
              </a:gs>
              <a:gs pos="100000">
                <a:srgbClr val="2487D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文本框 8"/>
          <p:cNvSpPr txBox="1"/>
          <p:nvPr/>
        </p:nvSpPr>
        <p:spPr>
          <a:xfrm flipH="1">
            <a:off x="871855" y="4100034"/>
            <a:ext cx="2015171" cy="39878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技术支持</a:t>
            </a:r>
            <a:endParaRPr 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0" name="椭圆 9"/>
          <p:cNvSpPr/>
          <p:nvPr/>
        </p:nvSpPr>
        <p:spPr>
          <a:xfrm>
            <a:off x="1123490" y="2093203"/>
            <a:ext cx="1670510" cy="1670510"/>
          </a:xfrm>
          <a:prstGeom prst="ellipse">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椭圆 10"/>
          <p:cNvSpPr/>
          <p:nvPr/>
        </p:nvSpPr>
        <p:spPr>
          <a:xfrm>
            <a:off x="6708545" y="2098321"/>
            <a:ext cx="1670510" cy="1670510"/>
          </a:xfrm>
          <a:prstGeom prst="ellipse">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2" name="椭圆 11"/>
          <p:cNvSpPr/>
          <p:nvPr/>
        </p:nvSpPr>
        <p:spPr>
          <a:xfrm>
            <a:off x="9477145" y="2093203"/>
            <a:ext cx="1670510" cy="1670510"/>
          </a:xfrm>
          <a:prstGeom prst="ellipse">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flipH="1">
            <a:off x="6378416" y="4100429"/>
            <a:ext cx="2015171" cy="39878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及时交付</a:t>
            </a:r>
            <a:endParaRPr 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6" name="文本框 15"/>
          <p:cNvSpPr txBox="1"/>
          <p:nvPr/>
        </p:nvSpPr>
        <p:spPr>
          <a:xfrm flipH="1">
            <a:off x="9133493" y="4100260"/>
            <a:ext cx="2015171" cy="39878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售后服务</a:t>
            </a:r>
            <a:endParaRPr 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7" name="椭圆 16"/>
          <p:cNvSpPr/>
          <p:nvPr/>
        </p:nvSpPr>
        <p:spPr>
          <a:xfrm>
            <a:off x="3910837" y="2136552"/>
            <a:ext cx="1670510" cy="1670510"/>
          </a:xfrm>
          <a:prstGeom prst="ellipse">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flipH="1">
            <a:off x="3576075" y="4100429"/>
            <a:ext cx="2015171" cy="39878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产品指导</a:t>
            </a:r>
            <a:endParaRPr lang="zh-CN"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0" name="speaker-sound_12600"/>
          <p:cNvSpPr>
            <a:spLocks noChangeAspect="1"/>
          </p:cNvSpPr>
          <p:nvPr/>
        </p:nvSpPr>
        <p:spPr bwMode="auto">
          <a:xfrm>
            <a:off x="872014" y="1056544"/>
            <a:ext cx="442049" cy="374380"/>
          </a:xfrm>
          <a:custGeom>
            <a:avLst/>
            <a:gdLst>
              <a:gd name="connsiteX0" fmla="*/ 462053 w 605696"/>
              <a:gd name="connsiteY0" fmla="*/ 271660 h 512977"/>
              <a:gd name="connsiteX1" fmla="*/ 456443 w 605696"/>
              <a:gd name="connsiteY1" fmla="*/ 277264 h 512977"/>
              <a:gd name="connsiteX2" fmla="*/ 456443 w 605696"/>
              <a:gd name="connsiteY2" fmla="*/ 283614 h 512977"/>
              <a:gd name="connsiteX3" fmla="*/ 450458 w 605696"/>
              <a:gd name="connsiteY3" fmla="*/ 291832 h 512977"/>
              <a:gd name="connsiteX4" fmla="*/ 426332 w 605696"/>
              <a:gd name="connsiteY4" fmla="*/ 322651 h 512977"/>
              <a:gd name="connsiteX5" fmla="*/ 444099 w 605696"/>
              <a:gd name="connsiteY5" fmla="*/ 352722 h 512977"/>
              <a:gd name="connsiteX6" fmla="*/ 466448 w 605696"/>
              <a:gd name="connsiteY6" fmla="*/ 362714 h 512977"/>
              <a:gd name="connsiteX7" fmla="*/ 474584 w 605696"/>
              <a:gd name="connsiteY7" fmla="*/ 367477 h 512977"/>
              <a:gd name="connsiteX8" fmla="*/ 471965 w 605696"/>
              <a:gd name="connsiteY8" fmla="*/ 386902 h 512977"/>
              <a:gd name="connsiteX9" fmla="*/ 461586 w 605696"/>
              <a:gd name="connsiteY9" fmla="*/ 388957 h 512977"/>
              <a:gd name="connsiteX10" fmla="*/ 457752 w 605696"/>
              <a:gd name="connsiteY10" fmla="*/ 388770 h 512977"/>
              <a:gd name="connsiteX11" fmla="*/ 435870 w 605696"/>
              <a:gd name="connsiteY11" fmla="*/ 382233 h 512977"/>
              <a:gd name="connsiteX12" fmla="*/ 432504 w 605696"/>
              <a:gd name="connsiteY12" fmla="*/ 381112 h 512977"/>
              <a:gd name="connsiteX13" fmla="*/ 429418 w 605696"/>
              <a:gd name="connsiteY13" fmla="*/ 385128 h 512977"/>
              <a:gd name="connsiteX14" fmla="*/ 426145 w 605696"/>
              <a:gd name="connsiteY14" fmla="*/ 396428 h 512977"/>
              <a:gd name="connsiteX15" fmla="*/ 430166 w 605696"/>
              <a:gd name="connsiteY15" fmla="*/ 405206 h 512977"/>
              <a:gd name="connsiteX16" fmla="*/ 449710 w 605696"/>
              <a:gd name="connsiteY16" fmla="*/ 410810 h 512977"/>
              <a:gd name="connsiteX17" fmla="*/ 455227 w 605696"/>
              <a:gd name="connsiteY17" fmla="*/ 417347 h 512977"/>
              <a:gd name="connsiteX18" fmla="*/ 455320 w 605696"/>
              <a:gd name="connsiteY18" fmla="*/ 424818 h 512977"/>
              <a:gd name="connsiteX19" fmla="*/ 460089 w 605696"/>
              <a:gd name="connsiteY19" fmla="*/ 429861 h 512977"/>
              <a:gd name="connsiteX20" fmla="*/ 465233 w 605696"/>
              <a:gd name="connsiteY20" fmla="*/ 429861 h 512977"/>
              <a:gd name="connsiteX21" fmla="*/ 471030 w 605696"/>
              <a:gd name="connsiteY21" fmla="*/ 429674 h 512977"/>
              <a:gd name="connsiteX22" fmla="*/ 475706 w 605696"/>
              <a:gd name="connsiteY22" fmla="*/ 425005 h 512977"/>
              <a:gd name="connsiteX23" fmla="*/ 475706 w 605696"/>
              <a:gd name="connsiteY23" fmla="*/ 414732 h 512977"/>
              <a:gd name="connsiteX24" fmla="*/ 480381 w 605696"/>
              <a:gd name="connsiteY24" fmla="*/ 408662 h 512977"/>
              <a:gd name="connsiteX25" fmla="*/ 499738 w 605696"/>
              <a:gd name="connsiteY25" fmla="*/ 396334 h 512977"/>
              <a:gd name="connsiteX26" fmla="*/ 488236 w 605696"/>
              <a:gd name="connsiteY26" fmla="*/ 343570 h 512977"/>
              <a:gd name="connsiteX27" fmla="*/ 468973 w 605696"/>
              <a:gd name="connsiteY27" fmla="*/ 334791 h 512977"/>
              <a:gd name="connsiteX28" fmla="*/ 458313 w 605696"/>
              <a:gd name="connsiteY28" fmla="*/ 328814 h 512977"/>
              <a:gd name="connsiteX29" fmla="*/ 460557 w 605696"/>
              <a:gd name="connsiteY29" fmla="*/ 312378 h 512977"/>
              <a:gd name="connsiteX30" fmla="*/ 467103 w 605696"/>
              <a:gd name="connsiteY30" fmla="*/ 311070 h 512977"/>
              <a:gd name="connsiteX31" fmla="*/ 469908 w 605696"/>
              <a:gd name="connsiteY31" fmla="*/ 310884 h 512977"/>
              <a:gd name="connsiteX32" fmla="*/ 491509 w 605696"/>
              <a:gd name="connsiteY32" fmla="*/ 315927 h 512977"/>
              <a:gd name="connsiteX33" fmla="*/ 494782 w 605696"/>
              <a:gd name="connsiteY33" fmla="*/ 316860 h 512977"/>
              <a:gd name="connsiteX34" fmla="*/ 497962 w 605696"/>
              <a:gd name="connsiteY34" fmla="*/ 313125 h 512977"/>
              <a:gd name="connsiteX35" fmla="*/ 501702 w 605696"/>
              <a:gd name="connsiteY35" fmla="*/ 300331 h 512977"/>
              <a:gd name="connsiteX36" fmla="*/ 498897 w 605696"/>
              <a:gd name="connsiteY36" fmla="*/ 294354 h 512977"/>
              <a:gd name="connsiteX37" fmla="*/ 483374 w 605696"/>
              <a:gd name="connsiteY37" fmla="*/ 289778 h 512977"/>
              <a:gd name="connsiteX38" fmla="*/ 476454 w 605696"/>
              <a:gd name="connsiteY38" fmla="*/ 281653 h 512977"/>
              <a:gd name="connsiteX39" fmla="*/ 467570 w 605696"/>
              <a:gd name="connsiteY39" fmla="*/ 271660 h 512977"/>
              <a:gd name="connsiteX40" fmla="*/ 466448 w 605696"/>
              <a:gd name="connsiteY40" fmla="*/ 271660 h 512977"/>
              <a:gd name="connsiteX41" fmla="*/ 463736 w 605696"/>
              <a:gd name="connsiteY41" fmla="*/ 271660 h 512977"/>
              <a:gd name="connsiteX42" fmla="*/ 466448 w 605696"/>
              <a:gd name="connsiteY42" fmla="*/ 189011 h 512977"/>
              <a:gd name="connsiteX43" fmla="*/ 473275 w 605696"/>
              <a:gd name="connsiteY43" fmla="*/ 192466 h 512977"/>
              <a:gd name="connsiteX44" fmla="*/ 566038 w 605696"/>
              <a:gd name="connsiteY44" fmla="*/ 235425 h 512977"/>
              <a:gd name="connsiteX45" fmla="*/ 598580 w 605696"/>
              <a:gd name="connsiteY45" fmla="*/ 240095 h 512977"/>
              <a:gd name="connsiteX46" fmla="*/ 605687 w 605696"/>
              <a:gd name="connsiteY46" fmla="*/ 247659 h 512977"/>
              <a:gd name="connsiteX47" fmla="*/ 605687 w 605696"/>
              <a:gd name="connsiteY47" fmla="*/ 310697 h 512977"/>
              <a:gd name="connsiteX48" fmla="*/ 604565 w 605696"/>
              <a:gd name="connsiteY48" fmla="*/ 372894 h 512977"/>
              <a:gd name="connsiteX49" fmla="*/ 580906 w 605696"/>
              <a:gd name="connsiteY49" fmla="*/ 434904 h 512977"/>
              <a:gd name="connsiteX50" fmla="*/ 507313 w 605696"/>
              <a:gd name="connsiteY50" fmla="*/ 495327 h 512977"/>
              <a:gd name="connsiteX51" fmla="*/ 470189 w 605696"/>
              <a:gd name="connsiteY51" fmla="*/ 512230 h 512977"/>
              <a:gd name="connsiteX52" fmla="*/ 466074 w 605696"/>
              <a:gd name="connsiteY52" fmla="*/ 512977 h 512977"/>
              <a:gd name="connsiteX53" fmla="*/ 463362 w 605696"/>
              <a:gd name="connsiteY53" fmla="*/ 512510 h 512977"/>
              <a:gd name="connsiteX54" fmla="*/ 366858 w 605696"/>
              <a:gd name="connsiteY54" fmla="*/ 452648 h 512977"/>
              <a:gd name="connsiteX55" fmla="*/ 330763 w 605696"/>
              <a:gd name="connsiteY55" fmla="*/ 390824 h 512977"/>
              <a:gd name="connsiteX56" fmla="*/ 327303 w 605696"/>
              <a:gd name="connsiteY56" fmla="*/ 362621 h 512977"/>
              <a:gd name="connsiteX57" fmla="*/ 327210 w 605696"/>
              <a:gd name="connsiteY57" fmla="*/ 249153 h 512977"/>
              <a:gd name="connsiteX58" fmla="*/ 335439 w 605696"/>
              <a:gd name="connsiteY58" fmla="*/ 240188 h 512977"/>
              <a:gd name="connsiteX59" fmla="*/ 459622 w 605696"/>
              <a:gd name="connsiteY59" fmla="*/ 192466 h 512977"/>
              <a:gd name="connsiteX60" fmla="*/ 466448 w 605696"/>
              <a:gd name="connsiteY60" fmla="*/ 189011 h 512977"/>
              <a:gd name="connsiteX61" fmla="*/ 118484 w 605696"/>
              <a:gd name="connsiteY61" fmla="*/ 134587 h 512977"/>
              <a:gd name="connsiteX62" fmla="*/ 99594 w 605696"/>
              <a:gd name="connsiteY62" fmla="*/ 153449 h 512977"/>
              <a:gd name="connsiteX63" fmla="*/ 118484 w 605696"/>
              <a:gd name="connsiteY63" fmla="*/ 172219 h 512977"/>
              <a:gd name="connsiteX64" fmla="*/ 137280 w 605696"/>
              <a:gd name="connsiteY64" fmla="*/ 153449 h 512977"/>
              <a:gd name="connsiteX65" fmla="*/ 118484 w 605696"/>
              <a:gd name="connsiteY65" fmla="*/ 134587 h 512977"/>
              <a:gd name="connsiteX66" fmla="*/ 105953 w 605696"/>
              <a:gd name="connsiteY66" fmla="*/ 120 h 512977"/>
              <a:gd name="connsiteX67" fmla="*/ 176837 w 605696"/>
              <a:gd name="connsiteY67" fmla="*/ 40273 h 512977"/>
              <a:gd name="connsiteX68" fmla="*/ 251743 w 605696"/>
              <a:gd name="connsiteY68" fmla="*/ 28788 h 512977"/>
              <a:gd name="connsiteX69" fmla="*/ 461497 w 605696"/>
              <a:gd name="connsiteY69" fmla="*/ 162414 h 512977"/>
              <a:gd name="connsiteX70" fmla="*/ 444384 w 605696"/>
              <a:gd name="connsiteY70" fmla="*/ 170258 h 512977"/>
              <a:gd name="connsiteX71" fmla="*/ 333755 w 605696"/>
              <a:gd name="connsiteY71" fmla="*/ 213213 h 512977"/>
              <a:gd name="connsiteX72" fmla="*/ 308600 w 605696"/>
              <a:gd name="connsiteY72" fmla="*/ 224231 h 512977"/>
              <a:gd name="connsiteX73" fmla="*/ 300370 w 605696"/>
              <a:gd name="connsiteY73" fmla="*/ 249070 h 512977"/>
              <a:gd name="connsiteX74" fmla="*/ 300370 w 605696"/>
              <a:gd name="connsiteY74" fmla="*/ 278392 h 512977"/>
              <a:gd name="connsiteX75" fmla="*/ 300651 w 605696"/>
              <a:gd name="connsiteY75" fmla="*/ 362713 h 512977"/>
              <a:gd name="connsiteX76" fmla="*/ 304766 w 605696"/>
              <a:gd name="connsiteY76" fmla="*/ 396704 h 512977"/>
              <a:gd name="connsiteX77" fmla="*/ 321411 w 605696"/>
              <a:gd name="connsiteY77" fmla="*/ 437791 h 512977"/>
              <a:gd name="connsiteX78" fmla="*/ 323843 w 605696"/>
              <a:gd name="connsiteY78" fmla="*/ 441806 h 512977"/>
              <a:gd name="connsiteX79" fmla="*/ 324310 w 605696"/>
              <a:gd name="connsiteY79" fmla="*/ 442553 h 512977"/>
              <a:gd name="connsiteX80" fmla="*/ 298033 w 605696"/>
              <a:gd name="connsiteY80" fmla="*/ 442553 h 512977"/>
              <a:gd name="connsiteX81" fmla="*/ 285502 w 605696"/>
              <a:gd name="connsiteY81" fmla="*/ 430040 h 512977"/>
              <a:gd name="connsiteX82" fmla="*/ 285502 w 605696"/>
              <a:gd name="connsiteY82" fmla="*/ 411271 h 512977"/>
              <a:gd name="connsiteX83" fmla="*/ 251649 w 605696"/>
              <a:gd name="connsiteY83" fmla="*/ 413512 h 512977"/>
              <a:gd name="connsiteX84" fmla="*/ 225091 w 605696"/>
              <a:gd name="connsiteY84" fmla="*/ 412111 h 512977"/>
              <a:gd name="connsiteX85" fmla="*/ 225091 w 605696"/>
              <a:gd name="connsiteY85" fmla="*/ 430040 h 512977"/>
              <a:gd name="connsiteX86" fmla="*/ 212560 w 605696"/>
              <a:gd name="connsiteY86" fmla="*/ 442553 h 512977"/>
              <a:gd name="connsiteX87" fmla="*/ 136252 w 605696"/>
              <a:gd name="connsiteY87" fmla="*/ 442553 h 512977"/>
              <a:gd name="connsiteX88" fmla="*/ 123814 w 605696"/>
              <a:gd name="connsiteY88" fmla="*/ 430040 h 512977"/>
              <a:gd name="connsiteX89" fmla="*/ 123814 w 605696"/>
              <a:gd name="connsiteY89" fmla="*/ 411271 h 512977"/>
              <a:gd name="connsiteX90" fmla="*/ 98004 w 605696"/>
              <a:gd name="connsiteY90" fmla="*/ 358885 h 512977"/>
              <a:gd name="connsiteX91" fmla="*/ 95385 w 605696"/>
              <a:gd name="connsiteY91" fmla="*/ 356644 h 512977"/>
              <a:gd name="connsiteX92" fmla="*/ 94637 w 605696"/>
              <a:gd name="connsiteY92" fmla="*/ 355990 h 512977"/>
              <a:gd name="connsiteX93" fmla="*/ 38996 w 605696"/>
              <a:gd name="connsiteY93" fmla="*/ 271108 h 512977"/>
              <a:gd name="connsiteX94" fmla="*/ 23098 w 605696"/>
              <a:gd name="connsiteY94" fmla="*/ 271108 h 512977"/>
              <a:gd name="connsiteX95" fmla="*/ 0 w 605696"/>
              <a:gd name="connsiteY95" fmla="*/ 248043 h 512977"/>
              <a:gd name="connsiteX96" fmla="*/ 0 w 605696"/>
              <a:gd name="connsiteY96" fmla="*/ 191175 h 512977"/>
              <a:gd name="connsiteX97" fmla="*/ 23098 w 605696"/>
              <a:gd name="connsiteY97" fmla="*/ 168110 h 512977"/>
              <a:gd name="connsiteX98" fmla="*/ 39931 w 605696"/>
              <a:gd name="connsiteY98" fmla="*/ 168110 h 512977"/>
              <a:gd name="connsiteX99" fmla="*/ 102212 w 605696"/>
              <a:gd name="connsiteY99" fmla="*/ 79866 h 512977"/>
              <a:gd name="connsiteX100" fmla="*/ 102773 w 605696"/>
              <a:gd name="connsiteY100" fmla="*/ 76505 h 512977"/>
              <a:gd name="connsiteX101" fmla="*/ 92486 w 605696"/>
              <a:gd name="connsiteY101" fmla="*/ 21224 h 512977"/>
              <a:gd name="connsiteX102" fmla="*/ 105953 w 605696"/>
              <a:gd name="connsiteY102" fmla="*/ 120 h 51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5696" h="512977">
                <a:moveTo>
                  <a:pt x="462053" y="271660"/>
                </a:moveTo>
                <a:cubicBezTo>
                  <a:pt x="457378" y="271847"/>
                  <a:pt x="456630" y="272594"/>
                  <a:pt x="456443" y="277264"/>
                </a:cubicBezTo>
                <a:lnTo>
                  <a:pt x="456443" y="283614"/>
                </a:lnTo>
                <a:cubicBezTo>
                  <a:pt x="456443" y="289778"/>
                  <a:pt x="456443" y="289778"/>
                  <a:pt x="450458" y="291832"/>
                </a:cubicBezTo>
                <a:cubicBezTo>
                  <a:pt x="436151" y="297062"/>
                  <a:pt x="427267" y="306961"/>
                  <a:pt x="426332" y="322651"/>
                </a:cubicBezTo>
                <a:cubicBezTo>
                  <a:pt x="425397" y="336565"/>
                  <a:pt x="432691" y="345904"/>
                  <a:pt x="444099" y="352722"/>
                </a:cubicBezTo>
                <a:cubicBezTo>
                  <a:pt x="451206" y="357018"/>
                  <a:pt x="458967" y="359446"/>
                  <a:pt x="466448" y="362714"/>
                </a:cubicBezTo>
                <a:cubicBezTo>
                  <a:pt x="469347" y="363928"/>
                  <a:pt x="472059" y="365423"/>
                  <a:pt x="474584" y="367477"/>
                </a:cubicBezTo>
                <a:cubicBezTo>
                  <a:pt x="481784" y="373267"/>
                  <a:pt x="480381" y="383167"/>
                  <a:pt x="471965" y="386902"/>
                </a:cubicBezTo>
                <a:cubicBezTo>
                  <a:pt x="468693" y="388396"/>
                  <a:pt x="465233" y="388957"/>
                  <a:pt x="461586" y="388957"/>
                </a:cubicBezTo>
                <a:cubicBezTo>
                  <a:pt x="460370" y="388957"/>
                  <a:pt x="458967" y="388863"/>
                  <a:pt x="457752" y="388770"/>
                </a:cubicBezTo>
                <a:cubicBezTo>
                  <a:pt x="449990" y="387836"/>
                  <a:pt x="442790" y="385875"/>
                  <a:pt x="435870" y="382233"/>
                </a:cubicBezTo>
                <a:cubicBezTo>
                  <a:pt x="434561" y="381486"/>
                  <a:pt x="433439" y="381112"/>
                  <a:pt x="432504" y="381112"/>
                </a:cubicBezTo>
                <a:cubicBezTo>
                  <a:pt x="431007" y="381112"/>
                  <a:pt x="430259" y="382419"/>
                  <a:pt x="429418" y="385128"/>
                </a:cubicBezTo>
                <a:cubicBezTo>
                  <a:pt x="428296" y="388863"/>
                  <a:pt x="427173" y="392692"/>
                  <a:pt x="426145" y="396428"/>
                </a:cubicBezTo>
                <a:cubicBezTo>
                  <a:pt x="424836" y="401564"/>
                  <a:pt x="425303" y="402778"/>
                  <a:pt x="430166" y="405206"/>
                </a:cubicBezTo>
                <a:cubicBezTo>
                  <a:pt x="436244" y="408195"/>
                  <a:pt x="442977" y="409689"/>
                  <a:pt x="449710" y="410810"/>
                </a:cubicBezTo>
                <a:cubicBezTo>
                  <a:pt x="454946" y="411650"/>
                  <a:pt x="455227" y="411930"/>
                  <a:pt x="455227" y="417347"/>
                </a:cubicBezTo>
                <a:cubicBezTo>
                  <a:pt x="455320" y="419868"/>
                  <a:pt x="455320" y="422390"/>
                  <a:pt x="455320" y="424818"/>
                </a:cubicBezTo>
                <a:cubicBezTo>
                  <a:pt x="455320" y="427993"/>
                  <a:pt x="456817" y="429861"/>
                  <a:pt x="460089" y="429861"/>
                </a:cubicBezTo>
                <a:lnTo>
                  <a:pt x="465233" y="429861"/>
                </a:lnTo>
                <a:cubicBezTo>
                  <a:pt x="467196" y="429861"/>
                  <a:pt x="469067" y="429674"/>
                  <a:pt x="471030" y="429674"/>
                </a:cubicBezTo>
                <a:cubicBezTo>
                  <a:pt x="474210" y="429674"/>
                  <a:pt x="475706" y="427993"/>
                  <a:pt x="475706" y="425005"/>
                </a:cubicBezTo>
                <a:cubicBezTo>
                  <a:pt x="475706" y="421643"/>
                  <a:pt x="475799" y="418094"/>
                  <a:pt x="475706" y="414732"/>
                </a:cubicBezTo>
                <a:cubicBezTo>
                  <a:pt x="475519" y="411277"/>
                  <a:pt x="477015" y="409502"/>
                  <a:pt x="480381" y="408662"/>
                </a:cubicBezTo>
                <a:cubicBezTo>
                  <a:pt x="488143" y="406514"/>
                  <a:pt x="494782" y="402405"/>
                  <a:pt x="499738" y="396334"/>
                </a:cubicBezTo>
                <a:cubicBezTo>
                  <a:pt x="513672" y="379431"/>
                  <a:pt x="508341" y="354496"/>
                  <a:pt x="488236" y="343570"/>
                </a:cubicBezTo>
                <a:cubicBezTo>
                  <a:pt x="482158" y="340208"/>
                  <a:pt x="475519" y="337593"/>
                  <a:pt x="468973" y="334791"/>
                </a:cubicBezTo>
                <a:cubicBezTo>
                  <a:pt x="465233" y="333203"/>
                  <a:pt x="461586" y="331336"/>
                  <a:pt x="458313" y="328814"/>
                </a:cubicBezTo>
                <a:cubicBezTo>
                  <a:pt x="451954" y="323771"/>
                  <a:pt x="453263" y="315646"/>
                  <a:pt x="460557" y="312378"/>
                </a:cubicBezTo>
                <a:cubicBezTo>
                  <a:pt x="462614" y="311444"/>
                  <a:pt x="464859" y="311164"/>
                  <a:pt x="467103" y="311070"/>
                </a:cubicBezTo>
                <a:cubicBezTo>
                  <a:pt x="467944" y="310884"/>
                  <a:pt x="468973" y="310884"/>
                  <a:pt x="469908" y="310884"/>
                </a:cubicBezTo>
                <a:cubicBezTo>
                  <a:pt x="477389" y="310884"/>
                  <a:pt x="484683" y="312565"/>
                  <a:pt x="491509" y="315927"/>
                </a:cubicBezTo>
                <a:cubicBezTo>
                  <a:pt x="492912" y="316487"/>
                  <a:pt x="493847" y="316860"/>
                  <a:pt x="494782" y="316860"/>
                </a:cubicBezTo>
                <a:cubicBezTo>
                  <a:pt x="496372" y="316860"/>
                  <a:pt x="497120" y="315740"/>
                  <a:pt x="497962" y="313125"/>
                </a:cubicBezTo>
                <a:cubicBezTo>
                  <a:pt x="499364" y="308922"/>
                  <a:pt x="500486" y="304533"/>
                  <a:pt x="501702" y="300331"/>
                </a:cubicBezTo>
                <a:cubicBezTo>
                  <a:pt x="502637" y="297436"/>
                  <a:pt x="501609" y="295568"/>
                  <a:pt x="498897" y="294354"/>
                </a:cubicBezTo>
                <a:cubicBezTo>
                  <a:pt x="493847" y="292112"/>
                  <a:pt x="488798" y="290618"/>
                  <a:pt x="483374" y="289778"/>
                </a:cubicBezTo>
                <a:cubicBezTo>
                  <a:pt x="476454" y="288750"/>
                  <a:pt x="476454" y="288657"/>
                  <a:pt x="476454" y="281653"/>
                </a:cubicBezTo>
                <a:cubicBezTo>
                  <a:pt x="476454" y="272034"/>
                  <a:pt x="476454" y="271660"/>
                  <a:pt x="467570" y="271660"/>
                </a:cubicBezTo>
                <a:lnTo>
                  <a:pt x="466448" y="271660"/>
                </a:lnTo>
                <a:lnTo>
                  <a:pt x="463736" y="271660"/>
                </a:lnTo>
                <a:close/>
                <a:moveTo>
                  <a:pt x="466448" y="189011"/>
                </a:moveTo>
                <a:cubicBezTo>
                  <a:pt x="468225" y="189011"/>
                  <a:pt x="469908" y="190132"/>
                  <a:pt x="473275" y="192466"/>
                </a:cubicBezTo>
                <a:cubicBezTo>
                  <a:pt x="501702" y="212172"/>
                  <a:pt x="532000" y="227954"/>
                  <a:pt x="566038" y="235425"/>
                </a:cubicBezTo>
                <a:cubicBezTo>
                  <a:pt x="576698" y="237667"/>
                  <a:pt x="587733" y="238694"/>
                  <a:pt x="598580" y="240095"/>
                </a:cubicBezTo>
                <a:cubicBezTo>
                  <a:pt x="603817" y="240655"/>
                  <a:pt x="605687" y="242429"/>
                  <a:pt x="605687" y="247659"/>
                </a:cubicBezTo>
                <a:lnTo>
                  <a:pt x="605687" y="310697"/>
                </a:lnTo>
                <a:cubicBezTo>
                  <a:pt x="605687" y="331336"/>
                  <a:pt x="605874" y="351975"/>
                  <a:pt x="604565" y="372894"/>
                </a:cubicBezTo>
                <a:cubicBezTo>
                  <a:pt x="603630" y="396054"/>
                  <a:pt x="594466" y="416506"/>
                  <a:pt x="580906" y="434904"/>
                </a:cubicBezTo>
                <a:cubicBezTo>
                  <a:pt x="561550" y="461240"/>
                  <a:pt x="535927" y="480291"/>
                  <a:pt x="507313" y="495327"/>
                </a:cubicBezTo>
                <a:cubicBezTo>
                  <a:pt x="495343" y="501677"/>
                  <a:pt x="482626" y="506813"/>
                  <a:pt x="470189" y="512230"/>
                </a:cubicBezTo>
                <a:cubicBezTo>
                  <a:pt x="468973" y="512790"/>
                  <a:pt x="467570" y="512977"/>
                  <a:pt x="466074" y="512977"/>
                </a:cubicBezTo>
                <a:cubicBezTo>
                  <a:pt x="465046" y="512977"/>
                  <a:pt x="464204" y="512790"/>
                  <a:pt x="463362" y="512510"/>
                </a:cubicBezTo>
                <a:cubicBezTo>
                  <a:pt x="427267" y="498969"/>
                  <a:pt x="394257" y="480291"/>
                  <a:pt x="366858" y="452648"/>
                </a:cubicBezTo>
                <a:cubicBezTo>
                  <a:pt x="349465" y="435184"/>
                  <a:pt x="336280" y="415012"/>
                  <a:pt x="330763" y="390824"/>
                </a:cubicBezTo>
                <a:cubicBezTo>
                  <a:pt x="328706" y="381672"/>
                  <a:pt x="327397" y="372053"/>
                  <a:pt x="327303" y="362621"/>
                </a:cubicBezTo>
                <a:cubicBezTo>
                  <a:pt x="326929" y="324705"/>
                  <a:pt x="327210" y="286976"/>
                  <a:pt x="327210" y="249153"/>
                </a:cubicBezTo>
                <a:cubicBezTo>
                  <a:pt x="327210" y="242149"/>
                  <a:pt x="328332" y="240655"/>
                  <a:pt x="335439" y="240188"/>
                </a:cubicBezTo>
                <a:cubicBezTo>
                  <a:pt x="381820" y="237200"/>
                  <a:pt x="422030" y="218429"/>
                  <a:pt x="459622" y="192466"/>
                </a:cubicBezTo>
                <a:cubicBezTo>
                  <a:pt x="462988" y="190132"/>
                  <a:pt x="464672" y="189011"/>
                  <a:pt x="466448" y="189011"/>
                </a:cubicBezTo>
                <a:close/>
                <a:moveTo>
                  <a:pt x="118484" y="134587"/>
                </a:moveTo>
                <a:cubicBezTo>
                  <a:pt x="108103" y="134587"/>
                  <a:pt x="99594" y="142991"/>
                  <a:pt x="99594" y="153449"/>
                </a:cubicBezTo>
                <a:cubicBezTo>
                  <a:pt x="99594" y="163721"/>
                  <a:pt x="108010" y="172219"/>
                  <a:pt x="118484" y="172219"/>
                </a:cubicBezTo>
                <a:cubicBezTo>
                  <a:pt x="128770" y="172219"/>
                  <a:pt x="137280" y="163721"/>
                  <a:pt x="137280" y="153449"/>
                </a:cubicBezTo>
                <a:cubicBezTo>
                  <a:pt x="137280" y="143084"/>
                  <a:pt x="128957" y="134587"/>
                  <a:pt x="118484" y="134587"/>
                </a:cubicBezTo>
                <a:close/>
                <a:moveTo>
                  <a:pt x="105953" y="120"/>
                </a:moveTo>
                <a:cubicBezTo>
                  <a:pt x="145135" y="4976"/>
                  <a:pt x="165989" y="24212"/>
                  <a:pt x="176837" y="40273"/>
                </a:cubicBezTo>
                <a:cubicBezTo>
                  <a:pt x="200216" y="32803"/>
                  <a:pt x="225465" y="28788"/>
                  <a:pt x="251743" y="28788"/>
                </a:cubicBezTo>
                <a:cubicBezTo>
                  <a:pt x="349840" y="28788"/>
                  <a:pt x="433068" y="84909"/>
                  <a:pt x="461497" y="162414"/>
                </a:cubicBezTo>
                <a:cubicBezTo>
                  <a:pt x="454016" y="163628"/>
                  <a:pt x="448498" y="167363"/>
                  <a:pt x="444384" y="170258"/>
                </a:cubicBezTo>
                <a:cubicBezTo>
                  <a:pt x="405107" y="197245"/>
                  <a:pt x="369946" y="210971"/>
                  <a:pt x="333755" y="213213"/>
                </a:cubicBezTo>
                <a:cubicBezTo>
                  <a:pt x="329267" y="213586"/>
                  <a:pt x="317484" y="214333"/>
                  <a:pt x="308600" y="224231"/>
                </a:cubicBezTo>
                <a:cubicBezTo>
                  <a:pt x="300370" y="233476"/>
                  <a:pt x="300370" y="244401"/>
                  <a:pt x="300370" y="249070"/>
                </a:cubicBezTo>
                <a:lnTo>
                  <a:pt x="300370" y="278392"/>
                </a:lnTo>
                <a:cubicBezTo>
                  <a:pt x="300370" y="305939"/>
                  <a:pt x="300370" y="334606"/>
                  <a:pt x="300651" y="362713"/>
                </a:cubicBezTo>
                <a:cubicBezTo>
                  <a:pt x="300745" y="373826"/>
                  <a:pt x="302147" y="385125"/>
                  <a:pt x="304766" y="396704"/>
                </a:cubicBezTo>
                <a:cubicBezTo>
                  <a:pt x="308132" y="411178"/>
                  <a:pt x="313556" y="424718"/>
                  <a:pt x="321411" y="437791"/>
                </a:cubicBezTo>
                <a:cubicBezTo>
                  <a:pt x="322160" y="439191"/>
                  <a:pt x="323095" y="440499"/>
                  <a:pt x="323843" y="441806"/>
                </a:cubicBezTo>
                <a:cubicBezTo>
                  <a:pt x="323936" y="441993"/>
                  <a:pt x="324217" y="442273"/>
                  <a:pt x="324310" y="442553"/>
                </a:cubicBezTo>
                <a:lnTo>
                  <a:pt x="298033" y="442553"/>
                </a:lnTo>
                <a:cubicBezTo>
                  <a:pt x="291112" y="442553"/>
                  <a:pt x="285502" y="436950"/>
                  <a:pt x="285502" y="430040"/>
                </a:cubicBezTo>
                <a:lnTo>
                  <a:pt x="285502" y="411271"/>
                </a:lnTo>
                <a:cubicBezTo>
                  <a:pt x="274467" y="412765"/>
                  <a:pt x="263058" y="413512"/>
                  <a:pt x="251649" y="413512"/>
                </a:cubicBezTo>
                <a:cubicBezTo>
                  <a:pt x="242672" y="413512"/>
                  <a:pt x="233788" y="413045"/>
                  <a:pt x="225091" y="412111"/>
                </a:cubicBezTo>
                <a:lnTo>
                  <a:pt x="225091" y="430040"/>
                </a:lnTo>
                <a:cubicBezTo>
                  <a:pt x="225091" y="436950"/>
                  <a:pt x="219480" y="442553"/>
                  <a:pt x="212560" y="442553"/>
                </a:cubicBezTo>
                <a:lnTo>
                  <a:pt x="136252" y="442553"/>
                </a:lnTo>
                <a:cubicBezTo>
                  <a:pt x="129425" y="442553"/>
                  <a:pt x="123814" y="436950"/>
                  <a:pt x="123814" y="430040"/>
                </a:cubicBezTo>
                <a:lnTo>
                  <a:pt x="123814" y="411271"/>
                </a:lnTo>
                <a:cubicBezTo>
                  <a:pt x="123720" y="405014"/>
                  <a:pt x="121570" y="380175"/>
                  <a:pt x="98004" y="358885"/>
                </a:cubicBezTo>
                <a:lnTo>
                  <a:pt x="95385" y="356644"/>
                </a:lnTo>
                <a:cubicBezTo>
                  <a:pt x="95105" y="356364"/>
                  <a:pt x="94918" y="356270"/>
                  <a:pt x="94637" y="355990"/>
                </a:cubicBezTo>
                <a:cubicBezTo>
                  <a:pt x="68453" y="332739"/>
                  <a:pt x="49002" y="303604"/>
                  <a:pt x="38996" y="271108"/>
                </a:cubicBezTo>
                <a:lnTo>
                  <a:pt x="23098" y="271108"/>
                </a:lnTo>
                <a:cubicBezTo>
                  <a:pt x="10380" y="271108"/>
                  <a:pt x="0" y="260743"/>
                  <a:pt x="0" y="248043"/>
                </a:cubicBezTo>
                <a:lnTo>
                  <a:pt x="0" y="191175"/>
                </a:lnTo>
                <a:cubicBezTo>
                  <a:pt x="0" y="178475"/>
                  <a:pt x="10380" y="168110"/>
                  <a:pt x="23098" y="168110"/>
                </a:cubicBezTo>
                <a:lnTo>
                  <a:pt x="39931" y="168110"/>
                </a:lnTo>
                <a:cubicBezTo>
                  <a:pt x="51153" y="133840"/>
                  <a:pt x="73035" y="103398"/>
                  <a:pt x="102212" y="79866"/>
                </a:cubicBezTo>
                <a:cubicBezTo>
                  <a:pt x="102212" y="78746"/>
                  <a:pt x="102399" y="77625"/>
                  <a:pt x="102773" y="76505"/>
                </a:cubicBezTo>
                <a:cubicBezTo>
                  <a:pt x="108945" y="54934"/>
                  <a:pt x="101370" y="35231"/>
                  <a:pt x="92486" y="21224"/>
                </a:cubicBezTo>
                <a:cubicBezTo>
                  <a:pt x="86408" y="11326"/>
                  <a:pt x="94357" y="-1374"/>
                  <a:pt x="105953" y="12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1" name="search_348275"/>
          <p:cNvSpPr>
            <a:spLocks noChangeAspect="1"/>
          </p:cNvSpPr>
          <p:nvPr/>
        </p:nvSpPr>
        <p:spPr bwMode="auto">
          <a:xfrm>
            <a:off x="3576408" y="1032998"/>
            <a:ext cx="507473" cy="473201"/>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gradFill>
            <a:gsLst>
              <a:gs pos="0">
                <a:srgbClr val="165380"/>
              </a:gs>
              <a:gs pos="100000">
                <a:srgbClr val="2487D2"/>
              </a:gs>
            </a:gsLst>
            <a:lin ang="2700000" scaled="1"/>
          </a:gra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2" name="settings_215655"/>
          <p:cNvSpPr>
            <a:spLocks noChangeAspect="1"/>
          </p:cNvSpPr>
          <p:nvPr/>
        </p:nvSpPr>
        <p:spPr bwMode="auto">
          <a:xfrm>
            <a:off x="6378499" y="1066659"/>
            <a:ext cx="457243" cy="396288"/>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3" name="suitcase_182230"/>
          <p:cNvSpPr>
            <a:spLocks noChangeAspect="1"/>
          </p:cNvSpPr>
          <p:nvPr/>
        </p:nvSpPr>
        <p:spPr bwMode="auto">
          <a:xfrm>
            <a:off x="9097645" y="1046731"/>
            <a:ext cx="485751" cy="459467"/>
          </a:xfrm>
          <a:custGeom>
            <a:avLst/>
            <a:gdLst>
              <a:gd name="T0" fmla="*/ 2687 w 6526"/>
              <a:gd name="T1" fmla="*/ 5252 h 6182"/>
              <a:gd name="T2" fmla="*/ 2554 w 6526"/>
              <a:gd name="T3" fmla="*/ 6182 h 6182"/>
              <a:gd name="T4" fmla="*/ 1427 w 6526"/>
              <a:gd name="T5" fmla="*/ 5551 h 6182"/>
              <a:gd name="T6" fmla="*/ 178 w 6526"/>
              <a:gd name="T7" fmla="*/ 3795 h 6182"/>
              <a:gd name="T8" fmla="*/ 376 w 6526"/>
              <a:gd name="T9" fmla="*/ 1959 h 6182"/>
              <a:gd name="T10" fmla="*/ 560 w 6526"/>
              <a:gd name="T11" fmla="*/ 3102 h 6182"/>
              <a:gd name="T12" fmla="*/ 1310 w 6526"/>
              <a:gd name="T13" fmla="*/ 4482 h 6182"/>
              <a:gd name="T14" fmla="*/ 836 w 6526"/>
              <a:gd name="T15" fmla="*/ 3464 h 6182"/>
              <a:gd name="T16" fmla="*/ 1852 w 6526"/>
              <a:gd name="T17" fmla="*/ 3987 h 6182"/>
              <a:gd name="T18" fmla="*/ 2687 w 6526"/>
              <a:gd name="T19" fmla="*/ 5252 h 6182"/>
              <a:gd name="T20" fmla="*/ 739 w 6526"/>
              <a:gd name="T21" fmla="*/ 2943 h 6182"/>
              <a:gd name="T22" fmla="*/ 898 w 6526"/>
              <a:gd name="T23" fmla="*/ 2906 h 6182"/>
              <a:gd name="T24" fmla="*/ 620 w 6526"/>
              <a:gd name="T25" fmla="*/ 2074 h 6182"/>
              <a:gd name="T26" fmla="*/ 1068 w 6526"/>
              <a:gd name="T27" fmla="*/ 2858 h 6182"/>
              <a:gd name="T28" fmla="*/ 1099 w 6526"/>
              <a:gd name="T29" fmla="*/ 2480 h 6182"/>
              <a:gd name="T30" fmla="*/ 6046 w 6526"/>
              <a:gd name="T31" fmla="*/ 2315 h 6182"/>
              <a:gd name="T32" fmla="*/ 5898 w 6526"/>
              <a:gd name="T33" fmla="*/ 3371 h 6182"/>
              <a:gd name="T34" fmla="*/ 5132 w 6526"/>
              <a:gd name="T35" fmla="*/ 4502 h 6182"/>
              <a:gd name="T36" fmla="*/ 5603 w 6526"/>
              <a:gd name="T37" fmla="*/ 3140 h 6182"/>
              <a:gd name="T38" fmla="*/ 4508 w 6526"/>
              <a:gd name="T39" fmla="*/ 4148 h 6182"/>
              <a:gd name="T40" fmla="*/ 3839 w 6526"/>
              <a:gd name="T41" fmla="*/ 5250 h 6182"/>
              <a:gd name="T42" fmla="*/ 3972 w 6526"/>
              <a:gd name="T43" fmla="*/ 6179 h 6182"/>
              <a:gd name="T44" fmla="*/ 5099 w 6526"/>
              <a:gd name="T45" fmla="*/ 5548 h 6182"/>
              <a:gd name="T46" fmla="*/ 6348 w 6526"/>
              <a:gd name="T47" fmla="*/ 3792 h 6182"/>
              <a:gd name="T48" fmla="*/ 6150 w 6526"/>
              <a:gd name="T49" fmla="*/ 1959 h 6182"/>
              <a:gd name="T50" fmla="*/ 5722 w 6526"/>
              <a:gd name="T51" fmla="*/ 2947 h 6182"/>
              <a:gd name="T52" fmla="*/ 5868 w 6526"/>
              <a:gd name="T53" fmla="*/ 2244 h 6182"/>
              <a:gd name="T54" fmla="*/ 5626 w 6526"/>
              <a:gd name="T55" fmla="*/ 2899 h 6182"/>
              <a:gd name="T56" fmla="*/ 5459 w 6526"/>
              <a:gd name="T57" fmla="*/ 2855 h 6182"/>
              <a:gd name="T58" fmla="*/ 5430 w 6526"/>
              <a:gd name="T59" fmla="*/ 2476 h 6182"/>
              <a:gd name="T60" fmla="*/ 5016 w 6526"/>
              <a:gd name="T61" fmla="*/ 2638 h 6182"/>
              <a:gd name="T62" fmla="*/ 1556 w 6526"/>
              <a:gd name="T63" fmla="*/ 2926 h 6182"/>
              <a:gd name="T64" fmla="*/ 4644 w 6526"/>
              <a:gd name="T65" fmla="*/ 3303 h 6182"/>
              <a:gd name="T66" fmla="*/ 1668 w 6526"/>
              <a:gd name="T67" fmla="*/ 3303 h 6182"/>
              <a:gd name="T68" fmla="*/ 4644 w 6526"/>
              <a:gd name="T69" fmla="*/ 3303 h 6182"/>
              <a:gd name="T70" fmla="*/ 2294 w 6526"/>
              <a:gd name="T71" fmla="*/ 3970 h 6182"/>
              <a:gd name="T72" fmla="*/ 4018 w 6526"/>
              <a:gd name="T73" fmla="*/ 3682 h 6182"/>
              <a:gd name="T74" fmla="*/ 4134 w 6526"/>
              <a:gd name="T75" fmla="*/ 1204 h 6182"/>
              <a:gd name="T76" fmla="*/ 4338 w 6526"/>
              <a:gd name="T77" fmla="*/ 1000 h 6182"/>
              <a:gd name="T78" fmla="*/ 2188 w 6526"/>
              <a:gd name="T79" fmla="*/ 1408 h 6182"/>
              <a:gd name="T80" fmla="*/ 5208 w 6526"/>
              <a:gd name="T81" fmla="*/ 2072 h 6182"/>
              <a:gd name="T82" fmla="*/ 1318 w 6526"/>
              <a:gd name="T83" fmla="*/ 2072 h 6182"/>
              <a:gd name="T84" fmla="*/ 4871 w 6526"/>
              <a:gd name="T85" fmla="*/ 0 h 6182"/>
              <a:gd name="T86" fmla="*/ 5208 w 6526"/>
              <a:gd name="T87" fmla="*/ 2072 h 6182"/>
              <a:gd name="T88" fmla="*/ 4495 w 6526"/>
              <a:gd name="T89" fmla="*/ 371 h 6182"/>
              <a:gd name="T90" fmla="*/ 2006 w 6526"/>
              <a:gd name="T91" fmla="*/ 351 h 6182"/>
              <a:gd name="T92" fmla="*/ 1604 w 6526"/>
              <a:gd name="T93" fmla="*/ 1723 h 6182"/>
              <a:gd name="T94" fmla="*/ 2000 w 6526"/>
              <a:gd name="T95" fmla="*/ 2122 h 6182"/>
              <a:gd name="T96" fmla="*/ 4835 w 6526"/>
              <a:gd name="T97" fmla="*/ 1738 h 6182"/>
              <a:gd name="T98" fmla="*/ 4920 w 6526"/>
              <a:gd name="T99" fmla="*/ 702 h 6182"/>
              <a:gd name="T100" fmla="*/ 3263 w 6526"/>
              <a:gd name="T101" fmla="*/ 1503 h 6182"/>
              <a:gd name="T102" fmla="*/ 4003 w 6526"/>
              <a:gd name="T103" fmla="*/ 1204 h 6182"/>
              <a:gd name="T104" fmla="*/ 3263 w 6526"/>
              <a:gd name="T105" fmla="*/ 464 h 6182"/>
              <a:gd name="T106" fmla="*/ 3263 w 6526"/>
              <a:gd name="T107" fmla="*/ 708 h 6182"/>
              <a:gd name="T108" fmla="*/ 3759 w 6526"/>
              <a:gd name="T109" fmla="*/ 1204 h 6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26" h="6182">
                <a:moveTo>
                  <a:pt x="2687" y="5252"/>
                </a:moveTo>
                <a:lnTo>
                  <a:pt x="2687" y="5252"/>
                </a:lnTo>
                <a:lnTo>
                  <a:pt x="2687" y="5252"/>
                </a:lnTo>
                <a:cubicBezTo>
                  <a:pt x="2687" y="5307"/>
                  <a:pt x="2686" y="5375"/>
                  <a:pt x="2676" y="5443"/>
                </a:cubicBezTo>
                <a:lnTo>
                  <a:pt x="2640" y="6095"/>
                </a:lnTo>
                <a:cubicBezTo>
                  <a:pt x="2640" y="6143"/>
                  <a:pt x="2602" y="6182"/>
                  <a:pt x="2554" y="6182"/>
                </a:cubicBezTo>
                <a:lnTo>
                  <a:pt x="1532" y="6176"/>
                </a:lnTo>
                <a:cubicBezTo>
                  <a:pt x="1484" y="6176"/>
                  <a:pt x="1446" y="6138"/>
                  <a:pt x="1446" y="6090"/>
                </a:cubicBezTo>
                <a:lnTo>
                  <a:pt x="1427" y="5551"/>
                </a:lnTo>
                <a:lnTo>
                  <a:pt x="458" y="4383"/>
                </a:lnTo>
                <a:cubicBezTo>
                  <a:pt x="315" y="4231"/>
                  <a:pt x="218" y="4060"/>
                  <a:pt x="187" y="3855"/>
                </a:cubicBezTo>
                <a:lnTo>
                  <a:pt x="178" y="3795"/>
                </a:lnTo>
                <a:lnTo>
                  <a:pt x="8" y="2156"/>
                </a:lnTo>
                <a:cubicBezTo>
                  <a:pt x="0" y="2075"/>
                  <a:pt x="28" y="1992"/>
                  <a:pt x="91" y="1942"/>
                </a:cubicBezTo>
                <a:cubicBezTo>
                  <a:pt x="167" y="1880"/>
                  <a:pt x="287" y="1858"/>
                  <a:pt x="376" y="1959"/>
                </a:cubicBezTo>
                <a:cubicBezTo>
                  <a:pt x="439" y="2031"/>
                  <a:pt x="470" y="2255"/>
                  <a:pt x="480" y="2315"/>
                </a:cubicBezTo>
                <a:cubicBezTo>
                  <a:pt x="516" y="2530"/>
                  <a:pt x="552" y="2836"/>
                  <a:pt x="558" y="3052"/>
                </a:cubicBezTo>
                <a:cubicBezTo>
                  <a:pt x="558" y="3067"/>
                  <a:pt x="559" y="3087"/>
                  <a:pt x="560" y="3102"/>
                </a:cubicBezTo>
                <a:cubicBezTo>
                  <a:pt x="566" y="3196"/>
                  <a:pt x="588" y="3284"/>
                  <a:pt x="628" y="3371"/>
                </a:cubicBezTo>
                <a:cubicBezTo>
                  <a:pt x="847" y="3846"/>
                  <a:pt x="1286" y="4446"/>
                  <a:pt x="1286" y="4446"/>
                </a:cubicBezTo>
                <a:lnTo>
                  <a:pt x="1310" y="4482"/>
                </a:lnTo>
                <a:cubicBezTo>
                  <a:pt x="1328" y="4508"/>
                  <a:pt x="1364" y="4518"/>
                  <a:pt x="1394" y="4502"/>
                </a:cubicBezTo>
                <a:cubicBezTo>
                  <a:pt x="1426" y="4484"/>
                  <a:pt x="1436" y="4443"/>
                  <a:pt x="1418" y="4412"/>
                </a:cubicBezTo>
                <a:lnTo>
                  <a:pt x="836" y="3464"/>
                </a:lnTo>
                <a:cubicBezTo>
                  <a:pt x="774" y="3359"/>
                  <a:pt x="810" y="3210"/>
                  <a:pt x="923" y="3140"/>
                </a:cubicBezTo>
                <a:cubicBezTo>
                  <a:pt x="1036" y="3071"/>
                  <a:pt x="1186" y="3106"/>
                  <a:pt x="1248" y="3211"/>
                </a:cubicBezTo>
                <a:lnTo>
                  <a:pt x="1852" y="3987"/>
                </a:lnTo>
                <a:cubicBezTo>
                  <a:pt x="1892" y="4038"/>
                  <a:pt x="1966" y="4111"/>
                  <a:pt x="2018" y="4148"/>
                </a:cubicBezTo>
                <a:cubicBezTo>
                  <a:pt x="2560" y="4539"/>
                  <a:pt x="2634" y="4936"/>
                  <a:pt x="2682" y="5139"/>
                </a:cubicBezTo>
                <a:cubicBezTo>
                  <a:pt x="2682" y="5142"/>
                  <a:pt x="2686" y="5187"/>
                  <a:pt x="2687" y="5252"/>
                </a:cubicBezTo>
                <a:close/>
                <a:moveTo>
                  <a:pt x="620" y="2074"/>
                </a:moveTo>
                <a:cubicBezTo>
                  <a:pt x="638" y="2131"/>
                  <a:pt x="650" y="2190"/>
                  <a:pt x="659" y="2246"/>
                </a:cubicBezTo>
                <a:cubicBezTo>
                  <a:pt x="690" y="2431"/>
                  <a:pt x="736" y="2766"/>
                  <a:pt x="739" y="2943"/>
                </a:cubicBezTo>
                <a:cubicBezTo>
                  <a:pt x="739" y="2962"/>
                  <a:pt x="740" y="2979"/>
                  <a:pt x="740" y="2998"/>
                </a:cubicBezTo>
                <a:cubicBezTo>
                  <a:pt x="760" y="2980"/>
                  <a:pt x="782" y="2963"/>
                  <a:pt x="806" y="2948"/>
                </a:cubicBezTo>
                <a:cubicBezTo>
                  <a:pt x="835" y="2930"/>
                  <a:pt x="866" y="2916"/>
                  <a:pt x="898" y="2906"/>
                </a:cubicBezTo>
                <a:cubicBezTo>
                  <a:pt x="899" y="2903"/>
                  <a:pt x="900" y="2902"/>
                  <a:pt x="902" y="2900"/>
                </a:cubicBezTo>
                <a:cubicBezTo>
                  <a:pt x="879" y="2731"/>
                  <a:pt x="819" y="2411"/>
                  <a:pt x="775" y="2246"/>
                </a:cubicBezTo>
                <a:cubicBezTo>
                  <a:pt x="752" y="2162"/>
                  <a:pt x="704" y="2100"/>
                  <a:pt x="620" y="2074"/>
                </a:cubicBezTo>
                <a:close/>
                <a:moveTo>
                  <a:pt x="946" y="2308"/>
                </a:moveTo>
                <a:cubicBezTo>
                  <a:pt x="972" y="2431"/>
                  <a:pt x="1042" y="2656"/>
                  <a:pt x="1058" y="2776"/>
                </a:cubicBezTo>
                <a:lnTo>
                  <a:pt x="1068" y="2858"/>
                </a:lnTo>
                <a:cubicBezTo>
                  <a:pt x="1070" y="2866"/>
                  <a:pt x="1070" y="2874"/>
                  <a:pt x="1070" y="2882"/>
                </a:cubicBezTo>
                <a:cubicBezTo>
                  <a:pt x="1119" y="2883"/>
                  <a:pt x="1168" y="2894"/>
                  <a:pt x="1215" y="2911"/>
                </a:cubicBezTo>
                <a:cubicBezTo>
                  <a:pt x="1199" y="2802"/>
                  <a:pt x="1126" y="2583"/>
                  <a:pt x="1099" y="2480"/>
                </a:cubicBezTo>
                <a:cubicBezTo>
                  <a:pt x="1075" y="2396"/>
                  <a:pt x="1027" y="2336"/>
                  <a:pt x="946" y="2308"/>
                </a:cubicBezTo>
                <a:close/>
                <a:moveTo>
                  <a:pt x="6150" y="1959"/>
                </a:moveTo>
                <a:cubicBezTo>
                  <a:pt x="6087" y="2031"/>
                  <a:pt x="6056" y="2255"/>
                  <a:pt x="6046" y="2315"/>
                </a:cubicBezTo>
                <a:cubicBezTo>
                  <a:pt x="6010" y="2530"/>
                  <a:pt x="5974" y="2836"/>
                  <a:pt x="5968" y="3052"/>
                </a:cubicBezTo>
                <a:cubicBezTo>
                  <a:pt x="5968" y="3067"/>
                  <a:pt x="5967" y="3087"/>
                  <a:pt x="5966" y="3102"/>
                </a:cubicBezTo>
                <a:cubicBezTo>
                  <a:pt x="5960" y="3196"/>
                  <a:pt x="5938" y="3284"/>
                  <a:pt x="5898" y="3371"/>
                </a:cubicBezTo>
                <a:cubicBezTo>
                  <a:pt x="5679" y="3846"/>
                  <a:pt x="5240" y="4446"/>
                  <a:pt x="5240" y="4446"/>
                </a:cubicBezTo>
                <a:lnTo>
                  <a:pt x="5216" y="4482"/>
                </a:lnTo>
                <a:cubicBezTo>
                  <a:pt x="5198" y="4508"/>
                  <a:pt x="5162" y="4518"/>
                  <a:pt x="5132" y="4502"/>
                </a:cubicBezTo>
                <a:cubicBezTo>
                  <a:pt x="5100" y="4484"/>
                  <a:pt x="5090" y="4443"/>
                  <a:pt x="5108" y="4412"/>
                </a:cubicBezTo>
                <a:lnTo>
                  <a:pt x="5690" y="3464"/>
                </a:lnTo>
                <a:cubicBezTo>
                  <a:pt x="5752" y="3359"/>
                  <a:pt x="5716" y="3210"/>
                  <a:pt x="5603" y="3140"/>
                </a:cubicBezTo>
                <a:cubicBezTo>
                  <a:pt x="5490" y="3071"/>
                  <a:pt x="5340" y="3106"/>
                  <a:pt x="5278" y="3211"/>
                </a:cubicBezTo>
                <a:lnTo>
                  <a:pt x="4674" y="3987"/>
                </a:lnTo>
                <a:cubicBezTo>
                  <a:pt x="4634" y="4038"/>
                  <a:pt x="4560" y="4111"/>
                  <a:pt x="4508" y="4148"/>
                </a:cubicBezTo>
                <a:cubicBezTo>
                  <a:pt x="3966" y="4539"/>
                  <a:pt x="3892" y="4936"/>
                  <a:pt x="3844" y="5139"/>
                </a:cubicBezTo>
                <a:cubicBezTo>
                  <a:pt x="3844" y="5139"/>
                  <a:pt x="3840" y="5184"/>
                  <a:pt x="3839" y="5250"/>
                </a:cubicBezTo>
                <a:lnTo>
                  <a:pt x="3839" y="5250"/>
                </a:lnTo>
                <a:cubicBezTo>
                  <a:pt x="3839" y="5304"/>
                  <a:pt x="3840" y="5372"/>
                  <a:pt x="3850" y="5440"/>
                </a:cubicBezTo>
                <a:lnTo>
                  <a:pt x="3886" y="6092"/>
                </a:lnTo>
                <a:cubicBezTo>
                  <a:pt x="3886" y="6140"/>
                  <a:pt x="3924" y="6179"/>
                  <a:pt x="3972" y="6179"/>
                </a:cubicBezTo>
                <a:lnTo>
                  <a:pt x="4994" y="6174"/>
                </a:lnTo>
                <a:cubicBezTo>
                  <a:pt x="5042" y="6174"/>
                  <a:pt x="5080" y="6135"/>
                  <a:pt x="5080" y="6087"/>
                </a:cubicBezTo>
                <a:lnTo>
                  <a:pt x="5099" y="5548"/>
                </a:lnTo>
                <a:lnTo>
                  <a:pt x="6068" y="4380"/>
                </a:lnTo>
                <a:cubicBezTo>
                  <a:pt x="6211" y="4228"/>
                  <a:pt x="6308" y="4058"/>
                  <a:pt x="6339" y="3852"/>
                </a:cubicBezTo>
                <a:lnTo>
                  <a:pt x="6348" y="3792"/>
                </a:lnTo>
                <a:lnTo>
                  <a:pt x="6518" y="2154"/>
                </a:lnTo>
                <a:cubicBezTo>
                  <a:pt x="6526" y="2072"/>
                  <a:pt x="6498" y="1990"/>
                  <a:pt x="6435" y="1939"/>
                </a:cubicBezTo>
                <a:cubicBezTo>
                  <a:pt x="6359" y="1880"/>
                  <a:pt x="6239" y="1858"/>
                  <a:pt x="6150" y="1959"/>
                </a:cubicBezTo>
                <a:close/>
                <a:moveTo>
                  <a:pt x="5626" y="2899"/>
                </a:moveTo>
                <a:cubicBezTo>
                  <a:pt x="5627" y="2902"/>
                  <a:pt x="5628" y="2903"/>
                  <a:pt x="5630" y="2904"/>
                </a:cubicBezTo>
                <a:cubicBezTo>
                  <a:pt x="5662" y="2915"/>
                  <a:pt x="5692" y="2930"/>
                  <a:pt x="5722" y="2947"/>
                </a:cubicBezTo>
                <a:cubicBezTo>
                  <a:pt x="5746" y="2962"/>
                  <a:pt x="5767" y="2978"/>
                  <a:pt x="5787" y="2996"/>
                </a:cubicBezTo>
                <a:cubicBezTo>
                  <a:pt x="5787" y="2978"/>
                  <a:pt x="5788" y="2960"/>
                  <a:pt x="5788" y="2942"/>
                </a:cubicBezTo>
                <a:cubicBezTo>
                  <a:pt x="5792" y="2764"/>
                  <a:pt x="5838" y="2430"/>
                  <a:pt x="5868" y="2244"/>
                </a:cubicBezTo>
                <a:cubicBezTo>
                  <a:pt x="5878" y="2188"/>
                  <a:pt x="5888" y="2131"/>
                  <a:pt x="5907" y="2072"/>
                </a:cubicBezTo>
                <a:cubicBezTo>
                  <a:pt x="5823" y="2100"/>
                  <a:pt x="5774" y="2160"/>
                  <a:pt x="5752" y="2243"/>
                </a:cubicBezTo>
                <a:cubicBezTo>
                  <a:pt x="5707" y="2410"/>
                  <a:pt x="5648" y="2731"/>
                  <a:pt x="5626" y="2899"/>
                </a:cubicBezTo>
                <a:close/>
                <a:moveTo>
                  <a:pt x="5312" y="2908"/>
                </a:moveTo>
                <a:cubicBezTo>
                  <a:pt x="5359" y="2891"/>
                  <a:pt x="5408" y="2882"/>
                  <a:pt x="5458" y="2879"/>
                </a:cubicBezTo>
                <a:cubicBezTo>
                  <a:pt x="5458" y="2871"/>
                  <a:pt x="5458" y="2863"/>
                  <a:pt x="5459" y="2855"/>
                </a:cubicBezTo>
                <a:lnTo>
                  <a:pt x="5470" y="2774"/>
                </a:lnTo>
                <a:cubicBezTo>
                  <a:pt x="5486" y="2655"/>
                  <a:pt x="5554" y="2430"/>
                  <a:pt x="5582" y="2306"/>
                </a:cubicBezTo>
                <a:cubicBezTo>
                  <a:pt x="5499" y="2334"/>
                  <a:pt x="5451" y="2394"/>
                  <a:pt x="5430" y="2476"/>
                </a:cubicBezTo>
                <a:cubicBezTo>
                  <a:pt x="5402" y="2580"/>
                  <a:pt x="5328" y="2799"/>
                  <a:pt x="5312" y="2908"/>
                </a:cubicBezTo>
                <a:close/>
                <a:moveTo>
                  <a:pt x="5160" y="2782"/>
                </a:moveTo>
                <a:cubicBezTo>
                  <a:pt x="5160" y="2702"/>
                  <a:pt x="5096" y="2638"/>
                  <a:pt x="5016" y="2638"/>
                </a:cubicBezTo>
                <a:lnTo>
                  <a:pt x="1556" y="2638"/>
                </a:lnTo>
                <a:cubicBezTo>
                  <a:pt x="1476" y="2638"/>
                  <a:pt x="1412" y="2702"/>
                  <a:pt x="1412" y="2782"/>
                </a:cubicBezTo>
                <a:cubicBezTo>
                  <a:pt x="1412" y="2862"/>
                  <a:pt x="1476" y="2926"/>
                  <a:pt x="1556" y="2926"/>
                </a:cubicBezTo>
                <a:lnTo>
                  <a:pt x="5016" y="2926"/>
                </a:lnTo>
                <a:cubicBezTo>
                  <a:pt x="5096" y="2926"/>
                  <a:pt x="5160" y="2862"/>
                  <a:pt x="5160" y="2782"/>
                </a:cubicBezTo>
                <a:close/>
                <a:moveTo>
                  <a:pt x="4644" y="3303"/>
                </a:moveTo>
                <a:cubicBezTo>
                  <a:pt x="4644" y="3223"/>
                  <a:pt x="4580" y="3159"/>
                  <a:pt x="4500" y="3159"/>
                </a:cubicBezTo>
                <a:lnTo>
                  <a:pt x="1812" y="3159"/>
                </a:lnTo>
                <a:cubicBezTo>
                  <a:pt x="1732" y="3159"/>
                  <a:pt x="1668" y="3223"/>
                  <a:pt x="1668" y="3303"/>
                </a:cubicBezTo>
                <a:cubicBezTo>
                  <a:pt x="1668" y="3383"/>
                  <a:pt x="1732" y="3447"/>
                  <a:pt x="1812" y="3447"/>
                </a:cubicBezTo>
                <a:lnTo>
                  <a:pt x="4500" y="3447"/>
                </a:lnTo>
                <a:cubicBezTo>
                  <a:pt x="4580" y="3447"/>
                  <a:pt x="4644" y="3383"/>
                  <a:pt x="4644" y="3303"/>
                </a:cubicBezTo>
                <a:close/>
                <a:moveTo>
                  <a:pt x="2294" y="3682"/>
                </a:moveTo>
                <a:cubicBezTo>
                  <a:pt x="2214" y="3682"/>
                  <a:pt x="2150" y="3746"/>
                  <a:pt x="2150" y="3826"/>
                </a:cubicBezTo>
                <a:cubicBezTo>
                  <a:pt x="2150" y="3906"/>
                  <a:pt x="2214" y="3970"/>
                  <a:pt x="2294" y="3970"/>
                </a:cubicBezTo>
                <a:lnTo>
                  <a:pt x="4018" y="3970"/>
                </a:lnTo>
                <a:cubicBezTo>
                  <a:pt x="4098" y="3970"/>
                  <a:pt x="4162" y="3906"/>
                  <a:pt x="4162" y="3826"/>
                </a:cubicBezTo>
                <a:cubicBezTo>
                  <a:pt x="4162" y="3746"/>
                  <a:pt x="4098" y="3682"/>
                  <a:pt x="4018" y="3682"/>
                </a:cubicBezTo>
                <a:lnTo>
                  <a:pt x="2294" y="3682"/>
                </a:lnTo>
                <a:close/>
                <a:moveTo>
                  <a:pt x="4338" y="1000"/>
                </a:moveTo>
                <a:cubicBezTo>
                  <a:pt x="4224" y="1000"/>
                  <a:pt x="4134" y="1092"/>
                  <a:pt x="4134" y="1204"/>
                </a:cubicBezTo>
                <a:cubicBezTo>
                  <a:pt x="4134" y="1318"/>
                  <a:pt x="4226" y="1408"/>
                  <a:pt x="4338" y="1408"/>
                </a:cubicBezTo>
                <a:cubicBezTo>
                  <a:pt x="4451" y="1408"/>
                  <a:pt x="4542" y="1316"/>
                  <a:pt x="4542" y="1204"/>
                </a:cubicBezTo>
                <a:cubicBezTo>
                  <a:pt x="4542" y="1091"/>
                  <a:pt x="4450" y="1000"/>
                  <a:pt x="4338" y="1000"/>
                </a:cubicBezTo>
                <a:close/>
                <a:moveTo>
                  <a:pt x="2188" y="1000"/>
                </a:moveTo>
                <a:cubicBezTo>
                  <a:pt x="2075" y="1000"/>
                  <a:pt x="1984" y="1092"/>
                  <a:pt x="1984" y="1204"/>
                </a:cubicBezTo>
                <a:cubicBezTo>
                  <a:pt x="1984" y="1318"/>
                  <a:pt x="2076" y="1408"/>
                  <a:pt x="2188" y="1408"/>
                </a:cubicBezTo>
                <a:cubicBezTo>
                  <a:pt x="2302" y="1408"/>
                  <a:pt x="2392" y="1316"/>
                  <a:pt x="2392" y="1204"/>
                </a:cubicBezTo>
                <a:cubicBezTo>
                  <a:pt x="2394" y="1091"/>
                  <a:pt x="2302" y="1000"/>
                  <a:pt x="2188" y="1000"/>
                </a:cubicBezTo>
                <a:close/>
                <a:moveTo>
                  <a:pt x="5208" y="2072"/>
                </a:moveTo>
                <a:cubicBezTo>
                  <a:pt x="5208" y="2258"/>
                  <a:pt x="5058" y="2410"/>
                  <a:pt x="4871" y="2410"/>
                </a:cubicBezTo>
                <a:lnTo>
                  <a:pt x="1655" y="2410"/>
                </a:lnTo>
                <a:cubicBezTo>
                  <a:pt x="1470" y="2410"/>
                  <a:pt x="1318" y="2259"/>
                  <a:pt x="1318" y="2072"/>
                </a:cubicBezTo>
                <a:lnTo>
                  <a:pt x="1318" y="338"/>
                </a:lnTo>
                <a:cubicBezTo>
                  <a:pt x="1318" y="152"/>
                  <a:pt x="1468" y="0"/>
                  <a:pt x="1655" y="0"/>
                </a:cubicBezTo>
                <a:lnTo>
                  <a:pt x="4871" y="0"/>
                </a:lnTo>
                <a:cubicBezTo>
                  <a:pt x="5056" y="0"/>
                  <a:pt x="5208" y="151"/>
                  <a:pt x="5208" y="338"/>
                </a:cubicBezTo>
                <a:lnTo>
                  <a:pt x="5208" y="2072"/>
                </a:lnTo>
                <a:lnTo>
                  <a:pt x="5208" y="2072"/>
                </a:lnTo>
                <a:close/>
                <a:moveTo>
                  <a:pt x="4920" y="702"/>
                </a:moveTo>
                <a:cubicBezTo>
                  <a:pt x="4894" y="708"/>
                  <a:pt x="4866" y="712"/>
                  <a:pt x="4836" y="712"/>
                </a:cubicBezTo>
                <a:cubicBezTo>
                  <a:pt x="4648" y="712"/>
                  <a:pt x="4495" y="559"/>
                  <a:pt x="4495" y="371"/>
                </a:cubicBezTo>
                <a:cubicBezTo>
                  <a:pt x="4495" y="342"/>
                  <a:pt x="4499" y="315"/>
                  <a:pt x="4506" y="288"/>
                </a:cubicBezTo>
                <a:lnTo>
                  <a:pt x="2000" y="288"/>
                </a:lnTo>
                <a:cubicBezTo>
                  <a:pt x="2004" y="308"/>
                  <a:pt x="2006" y="330"/>
                  <a:pt x="2006" y="351"/>
                </a:cubicBezTo>
                <a:cubicBezTo>
                  <a:pt x="2006" y="539"/>
                  <a:pt x="1852" y="692"/>
                  <a:pt x="1664" y="692"/>
                </a:cubicBezTo>
                <a:cubicBezTo>
                  <a:pt x="1644" y="692"/>
                  <a:pt x="1624" y="691"/>
                  <a:pt x="1604" y="687"/>
                </a:cubicBezTo>
                <a:lnTo>
                  <a:pt x="1604" y="1723"/>
                </a:lnTo>
                <a:cubicBezTo>
                  <a:pt x="1624" y="1719"/>
                  <a:pt x="1644" y="1718"/>
                  <a:pt x="1664" y="1718"/>
                </a:cubicBezTo>
                <a:cubicBezTo>
                  <a:pt x="1852" y="1718"/>
                  <a:pt x="2006" y="1871"/>
                  <a:pt x="2006" y="2059"/>
                </a:cubicBezTo>
                <a:cubicBezTo>
                  <a:pt x="2006" y="2080"/>
                  <a:pt x="2003" y="2102"/>
                  <a:pt x="2000" y="2122"/>
                </a:cubicBezTo>
                <a:lnTo>
                  <a:pt x="4496" y="2122"/>
                </a:lnTo>
                <a:cubicBezTo>
                  <a:pt x="4495" y="2108"/>
                  <a:pt x="4494" y="2094"/>
                  <a:pt x="4494" y="2079"/>
                </a:cubicBezTo>
                <a:cubicBezTo>
                  <a:pt x="4494" y="1891"/>
                  <a:pt x="4647" y="1738"/>
                  <a:pt x="4835" y="1738"/>
                </a:cubicBezTo>
                <a:cubicBezTo>
                  <a:pt x="4864" y="1738"/>
                  <a:pt x="4892" y="1742"/>
                  <a:pt x="4919" y="1748"/>
                </a:cubicBezTo>
                <a:lnTo>
                  <a:pt x="4919" y="702"/>
                </a:lnTo>
                <a:lnTo>
                  <a:pt x="4920" y="702"/>
                </a:lnTo>
                <a:close/>
                <a:moveTo>
                  <a:pt x="3263" y="908"/>
                </a:moveTo>
                <a:cubicBezTo>
                  <a:pt x="3099" y="908"/>
                  <a:pt x="2966" y="1042"/>
                  <a:pt x="2966" y="1206"/>
                </a:cubicBezTo>
                <a:cubicBezTo>
                  <a:pt x="2966" y="1370"/>
                  <a:pt x="3099" y="1503"/>
                  <a:pt x="3263" y="1503"/>
                </a:cubicBezTo>
                <a:cubicBezTo>
                  <a:pt x="3427" y="1503"/>
                  <a:pt x="3560" y="1370"/>
                  <a:pt x="3560" y="1206"/>
                </a:cubicBezTo>
                <a:cubicBezTo>
                  <a:pt x="3560" y="1042"/>
                  <a:pt x="3427" y="908"/>
                  <a:pt x="3263" y="908"/>
                </a:cubicBezTo>
                <a:close/>
                <a:moveTo>
                  <a:pt x="4003" y="1204"/>
                </a:moveTo>
                <a:cubicBezTo>
                  <a:pt x="4003" y="1612"/>
                  <a:pt x="3672" y="1944"/>
                  <a:pt x="3263" y="1944"/>
                </a:cubicBezTo>
                <a:cubicBezTo>
                  <a:pt x="2854" y="1944"/>
                  <a:pt x="2523" y="1614"/>
                  <a:pt x="2523" y="1204"/>
                </a:cubicBezTo>
                <a:cubicBezTo>
                  <a:pt x="2523" y="796"/>
                  <a:pt x="2854" y="464"/>
                  <a:pt x="3263" y="464"/>
                </a:cubicBezTo>
                <a:cubicBezTo>
                  <a:pt x="3672" y="464"/>
                  <a:pt x="4003" y="796"/>
                  <a:pt x="4003" y="1204"/>
                </a:cubicBezTo>
                <a:close/>
                <a:moveTo>
                  <a:pt x="3759" y="1204"/>
                </a:moveTo>
                <a:cubicBezTo>
                  <a:pt x="3759" y="931"/>
                  <a:pt x="3536" y="708"/>
                  <a:pt x="3263" y="708"/>
                </a:cubicBezTo>
                <a:cubicBezTo>
                  <a:pt x="2990" y="708"/>
                  <a:pt x="2767" y="931"/>
                  <a:pt x="2767" y="1204"/>
                </a:cubicBezTo>
                <a:cubicBezTo>
                  <a:pt x="2767" y="1478"/>
                  <a:pt x="2990" y="1700"/>
                  <a:pt x="3263" y="1700"/>
                </a:cubicBezTo>
                <a:cubicBezTo>
                  <a:pt x="3536" y="1700"/>
                  <a:pt x="3759" y="1478"/>
                  <a:pt x="3759" y="1204"/>
                </a:cubicBezTo>
                <a:close/>
              </a:path>
            </a:pathLst>
          </a:custGeom>
          <a:gradFill>
            <a:gsLst>
              <a:gs pos="0">
                <a:srgbClr val="165380"/>
              </a:gs>
              <a:gs pos="100000">
                <a:srgbClr val="2487D2"/>
              </a:gs>
            </a:gsLst>
            <a:lin ang="2700000" scaled="1"/>
          </a:gra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pic>
        <p:nvPicPr>
          <p:cNvPr id="28" name="图片 27" descr="微信图片_20200423163239"/>
          <p:cNvPicPr>
            <a:picLocks noChangeAspect="1"/>
          </p:cNvPicPr>
          <p:nvPr>
            <p:custDataLst>
              <p:tags r:id="rId5"/>
            </p:custDataLst>
          </p:nvPr>
        </p:nvPicPr>
        <p:blipFill>
          <a:blip r:embed="rId6"/>
          <a:stretch>
            <a:fillRect/>
          </a:stretch>
        </p:blipFill>
        <p:spPr>
          <a:xfrm>
            <a:off x="76835" y="108585"/>
            <a:ext cx="514350" cy="403860"/>
          </a:xfrm>
          <a:prstGeom prst="rect">
            <a:avLst/>
          </a:prstGeom>
        </p:spPr>
      </p:pic>
      <p:sp>
        <p:nvSpPr>
          <p:cNvPr id="2" name="文本框 1"/>
          <p:cNvSpPr txBox="1"/>
          <p:nvPr/>
        </p:nvSpPr>
        <p:spPr>
          <a:xfrm flipH="1">
            <a:off x="1123315" y="4904579"/>
            <a:ext cx="2015171" cy="398780"/>
          </a:xfrm>
          <a:prstGeom prst="rect">
            <a:avLst/>
          </a:prstGeom>
          <a:noFill/>
          <a:ln w="9525">
            <a:noFill/>
            <a:miter/>
          </a:ln>
          <a:effectLst>
            <a:outerShdw sx="999" sy="999" algn="ctr" rotWithShape="0">
              <a:srgbClr val="000000"/>
            </a:outerShdw>
          </a:effectLst>
        </p:spPr>
        <p:txBody>
          <a:bodyPr wrap="square" anchor="t">
            <a:spAutoFit/>
          </a:bodyPr>
          <a:p>
            <a:pPr algn="dist"/>
            <a:r>
              <a:rPr lang="zh-CN" sz="2000" b="1">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型号选择</a:t>
            </a:r>
            <a:endParaRPr lang="zh-CN" sz="2000" b="1">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5" name="文本框 24"/>
          <p:cNvSpPr txBox="1"/>
          <p:nvPr/>
        </p:nvSpPr>
        <p:spPr>
          <a:xfrm flipH="1">
            <a:off x="3910720" y="4904974"/>
            <a:ext cx="2015171" cy="398780"/>
          </a:xfrm>
          <a:prstGeom prst="rect">
            <a:avLst/>
          </a:prstGeom>
          <a:noFill/>
          <a:ln w="9525">
            <a:noFill/>
            <a:miter/>
          </a:ln>
          <a:effectLst>
            <a:outerShdw sx="999" sy="999" algn="ctr" rotWithShape="0">
              <a:srgbClr val="000000"/>
            </a:outerShdw>
          </a:effectLst>
        </p:spPr>
        <p:txBody>
          <a:bodyPr wrap="square" anchor="t">
            <a:spAutoFit/>
          </a:bodyPr>
          <a:p>
            <a:pPr algn="dist"/>
            <a:r>
              <a:rPr lang="zh-CN" sz="2000" b="1">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试用跟进</a:t>
            </a:r>
            <a:endParaRPr lang="zh-CN" sz="2000" b="1">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6" name="文本框 25"/>
          <p:cNvSpPr txBox="1"/>
          <p:nvPr/>
        </p:nvSpPr>
        <p:spPr>
          <a:xfrm flipH="1">
            <a:off x="6708616" y="4904974"/>
            <a:ext cx="2015171" cy="398780"/>
          </a:xfrm>
          <a:prstGeom prst="rect">
            <a:avLst/>
          </a:prstGeom>
          <a:noFill/>
          <a:ln w="9525">
            <a:noFill/>
            <a:miter/>
          </a:ln>
          <a:effectLst>
            <a:outerShdw sx="999" sy="999" algn="ctr" rotWithShape="0">
              <a:srgbClr val="000000"/>
            </a:outerShdw>
          </a:effectLst>
        </p:spPr>
        <p:txBody>
          <a:bodyPr wrap="square" anchor="t">
            <a:spAutoFit/>
          </a:bodyPr>
          <a:p>
            <a:pPr algn="dist"/>
            <a:r>
              <a:rPr lang="zh-CN" sz="2000" b="1">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绝不拖延</a:t>
            </a:r>
            <a:endParaRPr lang="zh-CN" sz="2000" b="1">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7" name="文本框 26"/>
          <p:cNvSpPr txBox="1"/>
          <p:nvPr/>
        </p:nvSpPr>
        <p:spPr>
          <a:xfrm flipH="1">
            <a:off x="9477663" y="4904805"/>
            <a:ext cx="2015171" cy="398780"/>
          </a:xfrm>
          <a:prstGeom prst="rect">
            <a:avLst/>
          </a:prstGeom>
          <a:noFill/>
          <a:ln w="9525">
            <a:noFill/>
            <a:miter/>
          </a:ln>
          <a:effectLst>
            <a:outerShdw sx="999" sy="999" algn="ctr" rotWithShape="0">
              <a:srgbClr val="000000"/>
            </a:outerShdw>
          </a:effectLst>
        </p:spPr>
        <p:txBody>
          <a:bodyPr wrap="square" anchor="t">
            <a:spAutoFit/>
          </a:bodyPr>
          <a:p>
            <a:pPr algn="dist"/>
            <a:r>
              <a:rPr lang="zh-CN" sz="2000" b="1">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及时响应</a:t>
            </a:r>
            <a:endParaRPr lang="zh-CN" sz="2000" b="1">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428779" y="4410987"/>
            <a:ext cx="759977" cy="75997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777937" y="1687036"/>
            <a:ext cx="2859040" cy="3419875"/>
          </a:xfrm>
          <a:custGeom>
            <a:avLst/>
            <a:gdLst>
              <a:gd name="connsiteX0" fmla="*/ 205272 w 2859040"/>
              <a:gd name="connsiteY0" fmla="*/ 2647236 h 3419875"/>
              <a:gd name="connsiteX1" fmla="*/ 211691 w 2859040"/>
              <a:gd name="connsiteY1" fmla="*/ 2647236 h 3419875"/>
              <a:gd name="connsiteX2" fmla="*/ 271503 w 2859040"/>
              <a:gd name="connsiteY2" fmla="*/ 2700864 h 3419875"/>
              <a:gd name="connsiteX3" fmla="*/ 895396 w 2859040"/>
              <a:gd name="connsiteY3" fmla="*/ 2890457 h 3419875"/>
              <a:gd name="connsiteX4" fmla="*/ 1381503 w 2859040"/>
              <a:gd name="connsiteY4" fmla="*/ 2766641 h 3419875"/>
              <a:gd name="connsiteX5" fmla="*/ 1476678 w 2859040"/>
              <a:gd name="connsiteY5" fmla="*/ 2698196 h 3419875"/>
              <a:gd name="connsiteX6" fmla="*/ 1526105 w 2859040"/>
              <a:gd name="connsiteY6" fmla="*/ 2647236 h 3419875"/>
              <a:gd name="connsiteX7" fmla="*/ 2267542 w 2859040"/>
              <a:gd name="connsiteY7" fmla="*/ 2647236 h 3419875"/>
              <a:gd name="connsiteX8" fmla="*/ 2139674 w 2859040"/>
              <a:gd name="connsiteY8" fmla="*/ 2838689 h 3419875"/>
              <a:gd name="connsiteX9" fmla="*/ 1773547 w 2859040"/>
              <a:gd name="connsiteY9" fmla="*/ 3155166 h 3419875"/>
              <a:gd name="connsiteX10" fmla="*/ 764576 w 2859040"/>
              <a:gd name="connsiteY10" fmla="*/ 3419875 h 3419875"/>
              <a:gd name="connsiteX11" fmla="*/ 0 w 2859040"/>
              <a:gd name="connsiteY11" fmla="*/ 3251230 h 3419875"/>
              <a:gd name="connsiteX12" fmla="*/ 2033520 w 2859040"/>
              <a:gd name="connsiteY12" fmla="*/ 0 h 3419875"/>
              <a:gd name="connsiteX13" fmla="*/ 2721994 w 2859040"/>
              <a:gd name="connsiteY13" fmla="*/ 216678 h 3419875"/>
              <a:gd name="connsiteX14" fmla="*/ 2810236 w 2859040"/>
              <a:gd name="connsiteY14" fmla="*/ 817611 h 3419875"/>
              <a:gd name="connsiteX15" fmla="*/ 2201807 w 2859040"/>
              <a:gd name="connsiteY15" fmla="*/ 1519678 h 3419875"/>
              <a:gd name="connsiteX16" fmla="*/ 2086959 w 2859040"/>
              <a:gd name="connsiteY16" fmla="*/ 1567161 h 3419875"/>
              <a:gd name="connsiteX17" fmla="*/ 916016 w 2859040"/>
              <a:gd name="connsiteY17" fmla="*/ 1567161 h 3419875"/>
              <a:gd name="connsiteX18" fmla="*/ 972681 w 2859040"/>
              <a:gd name="connsiteY18" fmla="*/ 1400399 h 3419875"/>
              <a:gd name="connsiteX19" fmla="*/ 1243794 w 2859040"/>
              <a:gd name="connsiteY19" fmla="*/ 1400399 h 3419875"/>
              <a:gd name="connsiteX20" fmla="*/ 2062206 w 2859040"/>
              <a:gd name="connsiteY20" fmla="*/ 952101 h 3419875"/>
              <a:gd name="connsiteX21" fmla="*/ 1695628 w 2859040"/>
              <a:gd name="connsiteY21" fmla="*/ 529419 h 3419875"/>
              <a:gd name="connsiteX22" fmla="*/ 974816 w 2859040"/>
              <a:gd name="connsiteY22" fmla="*/ 747164 h 3419875"/>
              <a:gd name="connsiteX23" fmla="*/ 1168511 w 2859040"/>
              <a:gd name="connsiteY23" fmla="*/ 177185 h 3419875"/>
              <a:gd name="connsiteX24" fmla="*/ 2033520 w 2859040"/>
              <a:gd name="connsiteY24" fmla="*/ 0 h 341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9040" h="3419875">
                <a:moveTo>
                  <a:pt x="205272" y="2647236"/>
                </a:moveTo>
                <a:lnTo>
                  <a:pt x="211691" y="2647236"/>
                </a:lnTo>
                <a:lnTo>
                  <a:pt x="271503" y="2700864"/>
                </a:lnTo>
                <a:cubicBezTo>
                  <a:pt x="429660" y="2827259"/>
                  <a:pt x="637625" y="2890457"/>
                  <a:pt x="895396" y="2890457"/>
                </a:cubicBezTo>
                <a:cubicBezTo>
                  <a:pt x="1081831" y="2890457"/>
                  <a:pt x="1243867" y="2849185"/>
                  <a:pt x="1381503" y="2766641"/>
                </a:cubicBezTo>
                <a:cubicBezTo>
                  <a:pt x="1415912" y="2746005"/>
                  <a:pt x="1447637" y="2723190"/>
                  <a:pt x="1476678" y="2698196"/>
                </a:cubicBezTo>
                <a:lnTo>
                  <a:pt x="1526105" y="2647236"/>
                </a:lnTo>
                <a:lnTo>
                  <a:pt x="2267542" y="2647236"/>
                </a:lnTo>
                <a:lnTo>
                  <a:pt x="2139674" y="2838689"/>
                </a:lnTo>
                <a:cubicBezTo>
                  <a:pt x="2040497" y="2961437"/>
                  <a:pt x="1918454" y="3066930"/>
                  <a:pt x="1773547" y="3155166"/>
                </a:cubicBezTo>
                <a:cubicBezTo>
                  <a:pt x="1483732" y="3331639"/>
                  <a:pt x="1147408" y="3419875"/>
                  <a:pt x="764576" y="3419875"/>
                </a:cubicBezTo>
                <a:cubicBezTo>
                  <a:pt x="424438" y="3419875"/>
                  <a:pt x="169580" y="3363660"/>
                  <a:pt x="0" y="3251230"/>
                </a:cubicBezTo>
                <a:close/>
                <a:moveTo>
                  <a:pt x="2033520" y="0"/>
                </a:moveTo>
                <a:cubicBezTo>
                  <a:pt x="2346617" y="0"/>
                  <a:pt x="2576109" y="72226"/>
                  <a:pt x="2721994" y="216678"/>
                </a:cubicBezTo>
                <a:cubicBezTo>
                  <a:pt x="2867880" y="361130"/>
                  <a:pt x="2897294" y="561441"/>
                  <a:pt x="2810236" y="817611"/>
                </a:cubicBezTo>
                <a:cubicBezTo>
                  <a:pt x="2699963" y="1142094"/>
                  <a:pt x="2497153" y="1376116"/>
                  <a:pt x="2201807" y="1519678"/>
                </a:cubicBezTo>
                <a:lnTo>
                  <a:pt x="2086959" y="1567161"/>
                </a:lnTo>
                <a:lnTo>
                  <a:pt x="916016" y="1567161"/>
                </a:lnTo>
                <a:lnTo>
                  <a:pt x="972681" y="1400399"/>
                </a:lnTo>
                <a:lnTo>
                  <a:pt x="1243794" y="1400399"/>
                </a:lnTo>
                <a:cubicBezTo>
                  <a:pt x="1687823" y="1400399"/>
                  <a:pt x="1960627" y="1250966"/>
                  <a:pt x="2062206" y="952101"/>
                </a:cubicBezTo>
                <a:cubicBezTo>
                  <a:pt x="2157958" y="670313"/>
                  <a:pt x="2035766" y="529419"/>
                  <a:pt x="1695628" y="529419"/>
                </a:cubicBezTo>
                <a:cubicBezTo>
                  <a:pt x="1473614" y="529419"/>
                  <a:pt x="1233343" y="602001"/>
                  <a:pt x="974816" y="747164"/>
                </a:cubicBezTo>
                <a:lnTo>
                  <a:pt x="1168511" y="177185"/>
                </a:lnTo>
                <a:cubicBezTo>
                  <a:pt x="1436356" y="59062"/>
                  <a:pt x="1724692" y="0"/>
                  <a:pt x="2033520" y="0"/>
                </a:cubicBez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34400" i="1">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002328" y="3314174"/>
            <a:ext cx="2885123" cy="584775"/>
          </a:xfrm>
          <a:prstGeom prst="rect">
            <a:avLst/>
          </a:prstGeom>
          <a:noFill/>
        </p:spPr>
        <p:txBody>
          <a:bodyPr wrap="square" lIns="0" rIns="0" rtlCol="0">
            <a:spAutoFit/>
          </a:bodyPr>
          <a:lstStyle/>
          <a:p>
            <a:pPr algn="dist"/>
            <a:r>
              <a:rPr lang="zh-CN" altLang="en-US" sz="3200">
                <a:solidFill>
                  <a:schemeClr val="bg1"/>
                </a:solidFill>
                <a:latin typeface="微软雅黑 Light" panose="020B0502040204020203" pitchFamily="34" charset="-122"/>
                <a:ea typeface="微软雅黑 Light" panose="020B0502040204020203" pitchFamily="34" charset="-122"/>
              </a:rPr>
              <a:t>文化及荣誉</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1002328" y="3826212"/>
            <a:ext cx="2885123" cy="400110"/>
          </a:xfrm>
          <a:prstGeom prst="rect">
            <a:avLst/>
          </a:prstGeom>
          <a:noFill/>
        </p:spPr>
        <p:txBody>
          <a:bodyPr wrap="square" lIns="0" rIns="0" rtlCol="0">
            <a:spAutoFit/>
          </a:bodyPr>
          <a:lstStyle/>
          <a:p>
            <a:pPr algn="dist"/>
            <a:r>
              <a:rPr lang="en-US" altLang="zh-CN" sz="2000">
                <a:solidFill>
                  <a:schemeClr val="bg1"/>
                </a:solidFill>
                <a:latin typeface="微软雅黑 Light" panose="020B0502040204020203" pitchFamily="34" charset="-122"/>
                <a:ea typeface="微软雅黑 Light" panose="020B0502040204020203" pitchFamily="34" charset="-122"/>
              </a:rPr>
              <a:t>Culture and honor</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品牌价值</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76227" y="1000188"/>
            <a:ext cx="6494959" cy="5429250"/>
          </a:xfrm>
          <a:prstGeom prst="rect">
            <a:avLst/>
          </a:prstGeom>
          <a:blipFill dpi="0" rotWithShape="1">
            <a:blip r:embed="rId1"/>
            <a:srcRect/>
            <a:stretch>
              <a:fillRect l="-1" r="-1"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6824618" y="1000188"/>
            <a:ext cx="2578100" cy="2720912"/>
          </a:xfrm>
          <a:prstGeom prst="rect">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a:off x="6824618" y="3708526"/>
            <a:ext cx="2578100" cy="2720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9437673" y="1000188"/>
            <a:ext cx="2578100" cy="2720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矩形 7"/>
          <p:cNvSpPr/>
          <p:nvPr/>
        </p:nvSpPr>
        <p:spPr>
          <a:xfrm>
            <a:off x="9437673" y="3708526"/>
            <a:ext cx="2578100" cy="2720912"/>
          </a:xfrm>
          <a:prstGeom prst="rect">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22"/>
          <p:cNvSpPr txBox="1"/>
          <p:nvPr/>
        </p:nvSpPr>
        <p:spPr>
          <a:xfrm flipH="1">
            <a:off x="7047101" y="2268536"/>
            <a:ext cx="2057400" cy="847476"/>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sz="14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本</a:t>
            </a: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模板精心设计，模板所有素材均可自由编辑替换</a:t>
            </a:r>
            <a:r>
              <a:rPr lang="zh-CN" altLang="en-US" sz="14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0" name="椭圆 9"/>
          <p:cNvSpPr/>
          <p:nvPr/>
        </p:nvSpPr>
        <p:spPr>
          <a:xfrm>
            <a:off x="7760385" y="1384556"/>
            <a:ext cx="630832" cy="6308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checked_158820"/>
          <p:cNvSpPr>
            <a:spLocks noChangeAspect="1"/>
          </p:cNvSpPr>
          <p:nvPr/>
        </p:nvSpPr>
        <p:spPr bwMode="auto">
          <a:xfrm>
            <a:off x="7913817" y="1556687"/>
            <a:ext cx="323968" cy="286571"/>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gradFill>
            <a:gsLst>
              <a:gs pos="0">
                <a:srgbClr val="165380"/>
              </a:gs>
              <a:gs pos="100000">
                <a:srgbClr val="2487D2"/>
              </a:gs>
            </a:gsLst>
            <a:lin ang="3600000" scaled="0"/>
          </a:gradFill>
          <a:ln>
            <a:noFill/>
          </a:ln>
        </p:spPr>
      </p:sp>
      <p:sp>
        <p:nvSpPr>
          <p:cNvPr id="12" name="文本框 22"/>
          <p:cNvSpPr txBox="1"/>
          <p:nvPr/>
        </p:nvSpPr>
        <p:spPr>
          <a:xfrm flipH="1">
            <a:off x="9726801" y="4884736"/>
            <a:ext cx="2057400" cy="847476"/>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sz="14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本</a:t>
            </a: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模板精心设计，模板所有素材均可自由编辑替换</a:t>
            </a:r>
            <a:r>
              <a:rPr lang="zh-CN" altLang="en-US" sz="14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3" name="椭圆 12"/>
          <p:cNvSpPr/>
          <p:nvPr/>
        </p:nvSpPr>
        <p:spPr>
          <a:xfrm>
            <a:off x="10440085" y="4000756"/>
            <a:ext cx="630832" cy="6308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checked_158820"/>
          <p:cNvSpPr>
            <a:spLocks noChangeAspect="1"/>
          </p:cNvSpPr>
          <p:nvPr/>
        </p:nvSpPr>
        <p:spPr bwMode="auto">
          <a:xfrm>
            <a:off x="10593517" y="4172887"/>
            <a:ext cx="323968" cy="286571"/>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gradFill>
            <a:gsLst>
              <a:gs pos="0">
                <a:srgbClr val="165380"/>
              </a:gs>
              <a:gs pos="100000">
                <a:srgbClr val="2487D2"/>
              </a:gs>
            </a:gsLst>
            <a:lin ang="3600000" scaled="0"/>
          </a:gradFill>
          <a:ln>
            <a:noFill/>
          </a:ln>
        </p:spPr>
      </p:sp>
      <p:sp>
        <p:nvSpPr>
          <p:cNvPr id="15" name="文本框 22"/>
          <p:cNvSpPr txBox="1"/>
          <p:nvPr/>
        </p:nvSpPr>
        <p:spPr>
          <a:xfrm flipH="1">
            <a:off x="7084968" y="4198730"/>
            <a:ext cx="2057400" cy="1010533"/>
          </a:xfrm>
          <a:prstGeom prst="rect">
            <a:avLst/>
          </a:prstGeom>
          <a:noFill/>
          <a:ln w="9525">
            <a:noFill/>
            <a:miter/>
          </a:ln>
          <a:effectLst>
            <a:outerShdw sx="999" sy="999" algn="ctr" rotWithShape="0">
              <a:srgbClr val="000000"/>
            </a:outerShdw>
          </a:effectLst>
        </p:spPr>
        <p:txBody>
          <a:bodyPr wrap="square" anchor="t">
            <a:spAutoFit/>
          </a:bodyPr>
          <a:lstStyle/>
          <a:p>
            <a:pPr algn="ctr">
              <a:lnSpc>
                <a:spcPct val="120000"/>
              </a:lnSpc>
            </a:pPr>
            <a:r>
              <a:rPr lang="en-US" altLang="zh-CN" sz="5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53%</a:t>
            </a:r>
            <a:endParaRPr lang="zh-CN" altLang="en-US" sz="5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6" name="文本框 22"/>
          <p:cNvSpPr txBox="1"/>
          <p:nvPr/>
        </p:nvSpPr>
        <p:spPr>
          <a:xfrm flipH="1">
            <a:off x="9698023" y="1542592"/>
            <a:ext cx="2057400" cy="1010533"/>
          </a:xfrm>
          <a:prstGeom prst="rect">
            <a:avLst/>
          </a:prstGeom>
          <a:noFill/>
          <a:ln w="9525">
            <a:noFill/>
            <a:miter/>
          </a:ln>
          <a:effectLst>
            <a:outerShdw sx="999" sy="999" algn="ctr" rotWithShape="0">
              <a:srgbClr val="000000"/>
            </a:outerShdw>
          </a:effectLst>
        </p:spPr>
        <p:txBody>
          <a:bodyPr wrap="square" anchor="t">
            <a:spAutoFit/>
          </a:bodyPr>
          <a:lstStyle/>
          <a:p>
            <a:pPr algn="ctr">
              <a:lnSpc>
                <a:spcPct val="120000"/>
              </a:lnSpc>
            </a:pPr>
            <a:r>
              <a:rPr lang="en-US" altLang="zh-CN" sz="5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64%</a:t>
            </a:r>
            <a:endParaRPr lang="zh-CN" altLang="en-US" sz="5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7" name="文本框 22"/>
          <p:cNvSpPr txBox="1"/>
          <p:nvPr/>
        </p:nvSpPr>
        <p:spPr>
          <a:xfrm flipH="1">
            <a:off x="7030918" y="5308474"/>
            <a:ext cx="2057400" cy="588944"/>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模板</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所有素材均可自由编辑替换</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移动。</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8" name="文本框 22"/>
          <p:cNvSpPr txBox="1"/>
          <p:nvPr/>
        </p:nvSpPr>
        <p:spPr>
          <a:xfrm flipH="1">
            <a:off x="9691760" y="2527068"/>
            <a:ext cx="2057400" cy="588944"/>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模板</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所有素材均可自由编辑替换</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移动。</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文化理念</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对角圆角矩形 1"/>
          <p:cNvSpPr/>
          <p:nvPr/>
        </p:nvSpPr>
        <p:spPr>
          <a:xfrm>
            <a:off x="3746203" y="4049404"/>
            <a:ext cx="2049743" cy="2049743"/>
          </a:xfrm>
          <a:prstGeom prst="round2DiagRect">
            <a:avLst>
              <a:gd name="adj1" fmla="val 44031"/>
              <a:gd name="adj2" fmla="val 0"/>
            </a:avLst>
          </a:prstGeom>
          <a:gradFill>
            <a:gsLst>
              <a:gs pos="0">
                <a:srgbClr val="2F92DB"/>
              </a:gs>
              <a:gs pos="100000">
                <a:srgbClr val="165380"/>
              </a:gs>
            </a:gsLst>
            <a:lin ang="13500000" scaled="1"/>
          </a:gra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角圆角矩形 2"/>
          <p:cNvSpPr/>
          <p:nvPr/>
        </p:nvSpPr>
        <p:spPr>
          <a:xfrm flipH="1">
            <a:off x="3918826" y="2006456"/>
            <a:ext cx="1877120" cy="1877120"/>
          </a:xfrm>
          <a:prstGeom prst="round2DiagRect">
            <a:avLst>
              <a:gd name="adj1" fmla="val 44031"/>
              <a:gd name="adj2" fmla="val 0"/>
            </a:avLst>
          </a:prstGeom>
          <a:gradFill>
            <a:gsLst>
              <a:gs pos="0">
                <a:srgbClr val="2F92DB"/>
              </a:gs>
              <a:gs pos="100000">
                <a:srgbClr val="165380"/>
              </a:gs>
            </a:gsLst>
            <a:lin ang="13500000" scaled="1"/>
          </a:gra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对角圆角矩形 3"/>
          <p:cNvSpPr/>
          <p:nvPr/>
        </p:nvSpPr>
        <p:spPr>
          <a:xfrm flipH="1">
            <a:off x="5958037" y="4049404"/>
            <a:ext cx="2049743" cy="2049743"/>
          </a:xfrm>
          <a:prstGeom prst="round2DiagRect">
            <a:avLst>
              <a:gd name="adj1" fmla="val 44031"/>
              <a:gd name="adj2" fmla="val 0"/>
            </a:avLst>
          </a:prstGeom>
          <a:noFill/>
          <a:ln w="31750">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4"/>
          <p:cNvSpPr/>
          <p:nvPr/>
        </p:nvSpPr>
        <p:spPr>
          <a:xfrm>
            <a:off x="5958037" y="1635383"/>
            <a:ext cx="2248193" cy="2248193"/>
          </a:xfrm>
          <a:prstGeom prst="round2DiagRect">
            <a:avLst>
              <a:gd name="adj1" fmla="val 44031"/>
              <a:gd name="adj2" fmla="val 0"/>
            </a:avLst>
          </a:prstGeom>
          <a:gradFill>
            <a:gsLst>
              <a:gs pos="0">
                <a:srgbClr val="2F92DB"/>
              </a:gs>
              <a:gs pos="100000">
                <a:srgbClr val="165380"/>
              </a:gs>
            </a:gsLst>
            <a:lin ang="13500000" scaled="1"/>
          </a:gra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20"/>
          <p:cNvSpPr txBox="1"/>
          <p:nvPr/>
        </p:nvSpPr>
        <p:spPr>
          <a:xfrm flipH="1">
            <a:off x="6136098" y="2742489"/>
            <a:ext cx="1797603" cy="5847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algn="ctr">
              <a:defRPr sz="2000">
                <a:solidFill>
                  <a:schemeClr val="bg1"/>
                </a:solidFill>
                <a:latin typeface="微软雅黑 Light" panose="020B0502040204020203" pitchFamily="34" charset="-122"/>
                <a:ea typeface="微软雅黑 Light" panose="020B0502040204020203" pitchFamily="34" charset="-122"/>
              </a:defRPr>
            </a:lvl1pPr>
          </a:lstStyle>
          <a:p>
            <a:r>
              <a:rPr lang="zh-CN" altLang="en-US" sz="3200">
                <a:sym typeface="Arial" panose="020B0604020202020204" pitchFamily="34" charset="0"/>
              </a:rPr>
              <a:t>理念</a:t>
            </a:r>
            <a:endParaRPr lang="en-US" altLang="zh-CN" sz="3200">
              <a:sym typeface="Arial" panose="020B0604020202020204" pitchFamily="34" charset="0"/>
            </a:endParaRPr>
          </a:p>
        </p:txBody>
      </p:sp>
      <p:sp>
        <p:nvSpPr>
          <p:cNvPr id="9" name="文本框 8"/>
          <p:cNvSpPr txBox="1"/>
          <p:nvPr/>
        </p:nvSpPr>
        <p:spPr>
          <a:xfrm flipH="1">
            <a:off x="9531495" y="1746841"/>
            <a:ext cx="2204697" cy="142049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zh-CN" altLang="en-US" sz="2400" dirty="0">
                <a:sym typeface="宋体" panose="02010600030101010101" pitchFamily="2" charset="-122"/>
              </a:rPr>
              <a:t>做出最完美的产品，服务好每一个客户。</a:t>
            </a:r>
            <a:endParaRPr lang="zh-CN" altLang="en-US" sz="2400" dirty="0">
              <a:sym typeface="宋体" panose="02010600030101010101" pitchFamily="2" charset="-122"/>
            </a:endParaRPr>
          </a:p>
        </p:txBody>
      </p:sp>
      <p:sp>
        <p:nvSpPr>
          <p:cNvPr id="10" name="领带"/>
          <p:cNvSpPr/>
          <p:nvPr/>
        </p:nvSpPr>
        <p:spPr bwMode="auto">
          <a:xfrm>
            <a:off x="6944170" y="2051313"/>
            <a:ext cx="276607" cy="595350"/>
          </a:xfrm>
          <a:custGeom>
            <a:avLst/>
            <a:gdLst>
              <a:gd name="T0" fmla="*/ 519631 w 496888"/>
              <a:gd name="T1" fmla="*/ 767582 h 1300163"/>
              <a:gd name="T2" fmla="*/ 728041 w 496888"/>
              <a:gd name="T3" fmla="*/ 1509903 h 1300163"/>
              <a:gd name="T4" fmla="*/ 366114 w 496888"/>
              <a:gd name="T5" fmla="*/ 1905000 h 1300163"/>
              <a:gd name="T6" fmla="*/ 0 w 496888"/>
              <a:gd name="T7" fmla="*/ 1543369 h 1300163"/>
              <a:gd name="T8" fmla="*/ 160029 w 496888"/>
              <a:gd name="T9" fmla="*/ 935383 h 1300163"/>
              <a:gd name="T10" fmla="*/ 208797 w 496888"/>
              <a:gd name="T11" fmla="*/ 376813 h 1300163"/>
              <a:gd name="T12" fmla="*/ 511722 w 496888"/>
              <a:gd name="T13" fmla="*/ 376813 h 1300163"/>
              <a:gd name="T14" fmla="*/ 441317 w 496888"/>
              <a:gd name="T15" fmla="*/ 485078 h 1300163"/>
              <a:gd name="T16" fmla="*/ 497363 w 496888"/>
              <a:gd name="T17" fmla="*/ 686675 h 1300163"/>
              <a:gd name="T18" fmla="*/ 190733 w 496888"/>
              <a:gd name="T19" fmla="*/ 823406 h 1300163"/>
              <a:gd name="T20" fmla="*/ 279664 w 496888"/>
              <a:gd name="T21" fmla="*/ 485078 h 1300163"/>
              <a:gd name="T22" fmla="*/ 253771 w 496888"/>
              <a:gd name="T23" fmla="*/ 0 h 1300163"/>
              <a:gd name="T24" fmla="*/ 456566 w 496888"/>
              <a:gd name="T25" fmla="*/ 0 h 1300163"/>
              <a:gd name="T26" fmla="*/ 579175 w 496888"/>
              <a:gd name="T27" fmla="*/ 255861 h 1300163"/>
              <a:gd name="T28" fmla="*/ 141886 w 496888"/>
              <a:gd name="T29" fmla="*/ 255861 h 13001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96888" h="1300163">
                <a:moveTo>
                  <a:pt x="354648" y="523875"/>
                </a:moveTo>
                <a:lnTo>
                  <a:pt x="496888" y="1030509"/>
                </a:lnTo>
                <a:lnTo>
                  <a:pt x="249873" y="1300163"/>
                </a:lnTo>
                <a:lnTo>
                  <a:pt x="0" y="1053350"/>
                </a:lnTo>
                <a:lnTo>
                  <a:pt x="109220" y="638399"/>
                </a:lnTo>
                <a:lnTo>
                  <a:pt x="354648" y="523875"/>
                </a:lnTo>
                <a:close/>
                <a:moveTo>
                  <a:pt x="142504" y="257175"/>
                </a:moveTo>
                <a:lnTo>
                  <a:pt x="349250" y="257175"/>
                </a:lnTo>
                <a:lnTo>
                  <a:pt x="301199" y="331066"/>
                </a:lnTo>
                <a:lnTo>
                  <a:pt x="339450" y="468656"/>
                </a:lnTo>
                <a:lnTo>
                  <a:pt x="130175" y="561975"/>
                </a:lnTo>
                <a:lnTo>
                  <a:pt x="190871" y="331066"/>
                </a:lnTo>
                <a:lnTo>
                  <a:pt x="142504" y="257175"/>
                </a:lnTo>
                <a:close/>
                <a:moveTo>
                  <a:pt x="173199" y="0"/>
                </a:moveTo>
                <a:lnTo>
                  <a:pt x="311606" y="0"/>
                </a:lnTo>
                <a:lnTo>
                  <a:pt x="395287" y="174625"/>
                </a:lnTo>
                <a:lnTo>
                  <a:pt x="96837" y="174625"/>
                </a:lnTo>
                <a:lnTo>
                  <a:pt x="17319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chemeClr val="bg1"/>
              </a:solidFill>
              <a:latin typeface="+mn-lt"/>
            </a:endParaRPr>
          </a:p>
        </p:txBody>
      </p:sp>
      <p:sp>
        <p:nvSpPr>
          <p:cNvPr id="11" name="文本框 20"/>
          <p:cNvSpPr txBox="1"/>
          <p:nvPr/>
        </p:nvSpPr>
        <p:spPr>
          <a:xfrm flipH="1">
            <a:off x="6083767" y="4984566"/>
            <a:ext cx="1797603" cy="5847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algn="ctr">
              <a:defRPr sz="2000">
                <a:solidFill>
                  <a:schemeClr val="bg1"/>
                </a:solidFill>
                <a:latin typeface="微软雅黑 Light" panose="020B0502040204020203" pitchFamily="34" charset="-122"/>
                <a:ea typeface="微软雅黑 Light" panose="020B0502040204020203" pitchFamily="34" charset="-122"/>
              </a:defRPr>
            </a:lvl1pPr>
          </a:lstStyle>
          <a:p>
            <a:r>
              <a:rPr lang="zh-CN" altLang="en-US" sz="3200">
                <a:solidFill>
                  <a:srgbClr val="14C4D0"/>
                </a:solidFill>
                <a:sym typeface="Arial" panose="020B0604020202020204" pitchFamily="34" charset="0"/>
              </a:rPr>
              <a:t>目标</a:t>
            </a:r>
            <a:endParaRPr lang="en-US" altLang="zh-CN" sz="3200">
              <a:solidFill>
                <a:srgbClr val="14C4D0"/>
              </a:solidFill>
              <a:sym typeface="Arial" panose="020B0604020202020204" pitchFamily="34" charset="0"/>
            </a:endParaRPr>
          </a:p>
        </p:txBody>
      </p:sp>
      <p:sp>
        <p:nvSpPr>
          <p:cNvPr id="12" name="文本框 11"/>
          <p:cNvSpPr txBox="1"/>
          <p:nvPr/>
        </p:nvSpPr>
        <p:spPr>
          <a:xfrm flipH="1">
            <a:off x="9543049" y="4381740"/>
            <a:ext cx="2204697" cy="142049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zh-CN" altLang="en-US" sz="2400" b="1" dirty="0">
                <a:sym typeface="宋体" panose="02010600030101010101" pitchFamily="2" charset="-122"/>
              </a:rPr>
              <a:t>加设备、买厂房、做最大的晶振销售商。</a:t>
            </a:r>
            <a:endParaRPr lang="zh-CN" altLang="en-US" sz="2400" b="1" dirty="0">
              <a:sym typeface="宋体" panose="02010600030101010101" pitchFamily="2" charset="-122"/>
            </a:endParaRPr>
          </a:p>
        </p:txBody>
      </p:sp>
      <p:sp>
        <p:nvSpPr>
          <p:cNvPr id="13" name="文本框 12"/>
          <p:cNvSpPr txBox="1"/>
          <p:nvPr/>
        </p:nvSpPr>
        <p:spPr>
          <a:xfrm flipH="1">
            <a:off x="1321648" y="1746841"/>
            <a:ext cx="2204697" cy="82994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zh-CN" altLang="en-US" sz="2000" b="1" dirty="0">
                <a:sym typeface="宋体" panose="02010600030101010101" pitchFamily="2" charset="-122"/>
              </a:rPr>
              <a:t>供应让客户最放心的晶振</a:t>
            </a:r>
            <a:r>
              <a:rPr lang="zh-CN" altLang="en-US" b="1" dirty="0">
                <a:sym typeface="宋体" panose="02010600030101010101" pitchFamily="2" charset="-122"/>
              </a:rPr>
              <a:t>。</a:t>
            </a:r>
            <a:endParaRPr lang="zh-CN" altLang="en-US" b="1" dirty="0">
              <a:sym typeface="宋体" panose="02010600030101010101" pitchFamily="2" charset="-122"/>
            </a:endParaRPr>
          </a:p>
        </p:txBody>
      </p:sp>
      <p:sp>
        <p:nvSpPr>
          <p:cNvPr id="14" name="文本框 13"/>
          <p:cNvSpPr txBox="1"/>
          <p:nvPr/>
        </p:nvSpPr>
        <p:spPr>
          <a:xfrm flipH="1">
            <a:off x="1333202" y="4381740"/>
            <a:ext cx="2204697" cy="156845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lvl="0" algn="just">
              <a:lnSpc>
                <a:spcPct val="120000"/>
              </a:lnSpc>
              <a:defRPr sz="1400">
                <a:solidFill>
                  <a:schemeClr val="tx1">
                    <a:lumMod val="95000"/>
                    <a:lumOff val="5000"/>
                  </a:schemeClr>
                </a:solidFill>
                <a:latin typeface="微软雅黑 Light" panose="020B0502040204020203" pitchFamily="34" charset="-122"/>
                <a:ea typeface="微软雅黑 Light" panose="020B0502040204020203" pitchFamily="34" charset="-122"/>
              </a:defRPr>
            </a:lvl1pPr>
          </a:lstStyle>
          <a:p>
            <a:r>
              <a:rPr lang="zh-CN" altLang="en-US" sz="2000" b="1" dirty="0">
                <a:sym typeface="宋体" panose="02010600030101010101" pitchFamily="2" charset="-122"/>
              </a:rPr>
              <a:t>打造有抱负、有理想的团队。做世界最合格的晶振</a:t>
            </a:r>
            <a:r>
              <a:rPr lang="zh-CN" altLang="en-US" dirty="0">
                <a:sym typeface="宋体" panose="02010600030101010101" pitchFamily="2" charset="-122"/>
              </a:rPr>
              <a:t>。</a:t>
            </a:r>
            <a:endParaRPr lang="zh-CN" altLang="en-US" dirty="0">
              <a:sym typeface="宋体" panose="02010600030101010101" pitchFamily="2" charset="-122"/>
            </a:endParaRPr>
          </a:p>
        </p:txBody>
      </p:sp>
      <p:sp>
        <p:nvSpPr>
          <p:cNvPr id="15" name="文本框 20"/>
          <p:cNvSpPr txBox="1"/>
          <p:nvPr/>
        </p:nvSpPr>
        <p:spPr>
          <a:xfrm flipH="1">
            <a:off x="3833535" y="4984566"/>
            <a:ext cx="1797603" cy="5847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algn="ctr">
              <a:defRPr sz="2000">
                <a:solidFill>
                  <a:schemeClr val="bg1"/>
                </a:solidFill>
                <a:latin typeface="微软雅黑 Light" panose="020B0502040204020203" pitchFamily="34" charset="-122"/>
                <a:ea typeface="微软雅黑 Light" panose="020B0502040204020203" pitchFamily="34" charset="-122"/>
              </a:defRPr>
            </a:lvl1pPr>
          </a:lstStyle>
          <a:p>
            <a:r>
              <a:rPr lang="zh-CN" altLang="en-US" sz="3200">
                <a:sym typeface="Arial" panose="020B0604020202020204" pitchFamily="34" charset="0"/>
              </a:rPr>
              <a:t>愿景</a:t>
            </a:r>
            <a:endParaRPr lang="en-US" altLang="zh-CN" sz="3200">
              <a:sym typeface="Arial" panose="020B0604020202020204" pitchFamily="34" charset="0"/>
            </a:endParaRPr>
          </a:p>
        </p:txBody>
      </p:sp>
      <p:sp>
        <p:nvSpPr>
          <p:cNvPr id="16" name="文本框 20"/>
          <p:cNvSpPr txBox="1"/>
          <p:nvPr/>
        </p:nvSpPr>
        <p:spPr>
          <a:xfrm flipH="1">
            <a:off x="4077520" y="2749965"/>
            <a:ext cx="1797603" cy="58477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algn="ctr">
              <a:defRPr sz="2000">
                <a:solidFill>
                  <a:schemeClr val="bg1"/>
                </a:solidFill>
                <a:latin typeface="微软雅黑 Light" panose="020B0502040204020203" pitchFamily="34" charset="-122"/>
                <a:ea typeface="微软雅黑 Light" panose="020B0502040204020203" pitchFamily="34" charset="-122"/>
              </a:defRPr>
            </a:lvl1pPr>
          </a:lstStyle>
          <a:p>
            <a:r>
              <a:rPr lang="zh-CN" altLang="en-US" sz="3200">
                <a:sym typeface="Arial" panose="020B0604020202020204" pitchFamily="34" charset="0"/>
              </a:rPr>
              <a:t>使命</a:t>
            </a:r>
            <a:endParaRPr lang="en-US" altLang="zh-CN" sz="3200">
              <a:sym typeface="Arial" panose="020B0604020202020204" pitchFamily="34" charset="0"/>
            </a:endParaRPr>
          </a:p>
        </p:txBody>
      </p:sp>
      <p:sp>
        <p:nvSpPr>
          <p:cNvPr id="17" name="电池"/>
          <p:cNvSpPr/>
          <p:nvPr/>
        </p:nvSpPr>
        <p:spPr>
          <a:xfrm>
            <a:off x="4649083" y="2363260"/>
            <a:ext cx="653118" cy="373793"/>
          </a:xfrm>
          <a:custGeom>
            <a:avLst/>
            <a:gdLst>
              <a:gd name="connsiteX0" fmla="*/ 124619 w 2178050"/>
              <a:gd name="connsiteY0" fmla="*/ 384969 h 946150"/>
              <a:gd name="connsiteX1" fmla="*/ 124619 w 2178050"/>
              <a:gd name="connsiteY1" fmla="*/ 568325 h 946150"/>
              <a:gd name="connsiteX2" fmla="*/ 197485 w 2178050"/>
              <a:gd name="connsiteY2" fmla="*/ 568325 h 946150"/>
              <a:gd name="connsiteX3" fmla="*/ 197485 w 2178050"/>
              <a:gd name="connsiteY3" fmla="*/ 384969 h 946150"/>
              <a:gd name="connsiteX4" fmla="*/ 1174750 w 2178050"/>
              <a:gd name="connsiteY4" fmla="*/ 118268 h 946150"/>
              <a:gd name="connsiteX5" fmla="*/ 1174750 w 2178050"/>
              <a:gd name="connsiteY5" fmla="*/ 118269 h 946150"/>
              <a:gd name="connsiteX6" fmla="*/ 317499 w 2178050"/>
              <a:gd name="connsiteY6" fmla="*/ 118269 h 946150"/>
              <a:gd name="connsiteX7" fmla="*/ 317499 w 2178050"/>
              <a:gd name="connsiteY7" fmla="*/ 827881 h 946150"/>
              <a:gd name="connsiteX8" fmla="*/ 1174750 w 2178050"/>
              <a:gd name="connsiteY8" fmla="*/ 827881 h 946150"/>
              <a:gd name="connsiteX9" fmla="*/ 1174750 w 2178050"/>
              <a:gd name="connsiteY9" fmla="*/ 827882 h 946150"/>
              <a:gd name="connsiteX10" fmla="*/ 1174751 w 2178050"/>
              <a:gd name="connsiteY10" fmla="*/ 827881 h 946150"/>
              <a:gd name="connsiteX11" fmla="*/ 1662906 w 2178050"/>
              <a:gd name="connsiteY11" fmla="*/ 118268 h 946150"/>
              <a:gd name="connsiteX12" fmla="*/ 197485 w 2178050"/>
              <a:gd name="connsiteY12" fmla="*/ 0 h 946150"/>
              <a:gd name="connsiteX13" fmla="*/ 2178050 w 2178050"/>
              <a:gd name="connsiteY13" fmla="*/ 0 h 946150"/>
              <a:gd name="connsiteX14" fmla="*/ 2178050 w 2178050"/>
              <a:gd name="connsiteY14" fmla="*/ 946150 h 946150"/>
              <a:gd name="connsiteX15" fmla="*/ 197485 w 2178050"/>
              <a:gd name="connsiteY15" fmla="*/ 946150 h 946150"/>
              <a:gd name="connsiteX16" fmla="*/ 197485 w 2178050"/>
              <a:gd name="connsiteY16" fmla="*/ 694531 h 946150"/>
              <a:gd name="connsiteX17" fmla="*/ 125940 w 2178050"/>
              <a:gd name="connsiteY17" fmla="*/ 694531 h 946150"/>
              <a:gd name="connsiteX18" fmla="*/ 0 w 2178050"/>
              <a:gd name="connsiteY18" fmla="*/ 568591 h 946150"/>
              <a:gd name="connsiteX19" fmla="*/ 0 w 2178050"/>
              <a:gd name="connsiteY19" fmla="*/ 384703 h 946150"/>
              <a:gd name="connsiteX20" fmla="*/ 125940 w 2178050"/>
              <a:gd name="connsiteY20" fmla="*/ 258763 h 946150"/>
              <a:gd name="connsiteX21" fmla="*/ 197485 w 2178050"/>
              <a:gd name="connsiteY21" fmla="*/ 258763 h 9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78050" h="946150">
                <a:moveTo>
                  <a:pt x="124619" y="384969"/>
                </a:moveTo>
                <a:lnTo>
                  <a:pt x="124619" y="568325"/>
                </a:lnTo>
                <a:lnTo>
                  <a:pt x="197485" y="568325"/>
                </a:lnTo>
                <a:lnTo>
                  <a:pt x="197485" y="384969"/>
                </a:lnTo>
                <a:close/>
                <a:moveTo>
                  <a:pt x="1174750" y="118268"/>
                </a:moveTo>
                <a:lnTo>
                  <a:pt x="1174750" y="118269"/>
                </a:lnTo>
                <a:lnTo>
                  <a:pt x="317499" y="118269"/>
                </a:lnTo>
                <a:lnTo>
                  <a:pt x="317499" y="827881"/>
                </a:lnTo>
                <a:lnTo>
                  <a:pt x="1174750" y="827881"/>
                </a:lnTo>
                <a:lnTo>
                  <a:pt x="1174750" y="827882"/>
                </a:lnTo>
                <a:lnTo>
                  <a:pt x="1174751" y="827881"/>
                </a:lnTo>
                <a:lnTo>
                  <a:pt x="1662906" y="118268"/>
                </a:lnTo>
                <a:close/>
                <a:moveTo>
                  <a:pt x="197485" y="0"/>
                </a:moveTo>
                <a:lnTo>
                  <a:pt x="2178050" y="0"/>
                </a:lnTo>
                <a:lnTo>
                  <a:pt x="2178050" y="946150"/>
                </a:lnTo>
                <a:lnTo>
                  <a:pt x="197485" y="946150"/>
                </a:lnTo>
                <a:lnTo>
                  <a:pt x="197485" y="694531"/>
                </a:lnTo>
                <a:lnTo>
                  <a:pt x="125940" y="694531"/>
                </a:lnTo>
                <a:cubicBezTo>
                  <a:pt x="56385" y="694531"/>
                  <a:pt x="0" y="638146"/>
                  <a:pt x="0" y="568591"/>
                </a:cubicBezTo>
                <a:lnTo>
                  <a:pt x="0" y="384703"/>
                </a:lnTo>
                <a:cubicBezTo>
                  <a:pt x="0" y="315148"/>
                  <a:pt x="56385" y="258763"/>
                  <a:pt x="125940" y="258763"/>
                </a:cubicBezTo>
                <a:lnTo>
                  <a:pt x="197485" y="2587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锁链"/>
          <p:cNvSpPr/>
          <p:nvPr/>
        </p:nvSpPr>
        <p:spPr bwMode="auto">
          <a:xfrm>
            <a:off x="4530829" y="4224747"/>
            <a:ext cx="643603" cy="643603"/>
          </a:xfrm>
          <a:custGeom>
            <a:avLst/>
            <a:gdLst>
              <a:gd name="T0" fmla="*/ 1198544 w 12129383"/>
              <a:gd name="T1" fmla="*/ 554640 h 12131849"/>
              <a:gd name="T2" fmla="*/ 1210242 w 12129383"/>
              <a:gd name="T3" fmla="*/ 566340 h 12131849"/>
              <a:gd name="T4" fmla="*/ 1234193 w 12129383"/>
              <a:gd name="T5" fmla="*/ 589740 h 12131849"/>
              <a:gd name="T6" fmla="*/ 1234193 w 12129383"/>
              <a:gd name="T7" fmla="*/ 1058292 h 12131849"/>
              <a:gd name="T8" fmla="*/ 589176 w 12129383"/>
              <a:gd name="T9" fmla="*/ 1703455 h 12131849"/>
              <a:gd name="T10" fmla="*/ 120732 w 12129383"/>
              <a:gd name="T11" fmla="*/ 1703455 h 12131849"/>
              <a:gd name="T12" fmla="*/ 97337 w 12129383"/>
              <a:gd name="T13" fmla="*/ 1680056 h 12131849"/>
              <a:gd name="T14" fmla="*/ 97337 w 12129383"/>
              <a:gd name="T15" fmla="*/ 1210947 h 12131849"/>
              <a:gd name="T16" fmla="*/ 379741 w 12129383"/>
              <a:gd name="T17" fmla="*/ 928479 h 12131849"/>
              <a:gd name="T18" fmla="*/ 472761 w 12129383"/>
              <a:gd name="T19" fmla="*/ 1186990 h 12131849"/>
              <a:gd name="T20" fmla="*/ 272795 w 12129383"/>
              <a:gd name="T21" fmla="*/ 1387002 h 12131849"/>
              <a:gd name="T22" fmla="*/ 272795 w 12129383"/>
              <a:gd name="T23" fmla="*/ 1504001 h 12131849"/>
              <a:gd name="T24" fmla="*/ 296747 w 12129383"/>
              <a:gd name="T25" fmla="*/ 1527400 h 12131849"/>
              <a:gd name="T26" fmla="*/ 413718 w 12129383"/>
              <a:gd name="T27" fmla="*/ 1527400 h 12131849"/>
              <a:gd name="T28" fmla="*/ 655461 w 12129383"/>
              <a:gd name="T29" fmla="*/ 1285603 h 12131849"/>
              <a:gd name="T30" fmla="*/ 882163 w 12129383"/>
              <a:gd name="T31" fmla="*/ 1058292 h 12131849"/>
              <a:gd name="T32" fmla="*/ 987995 w 12129383"/>
              <a:gd name="T33" fmla="*/ 952993 h 12131849"/>
              <a:gd name="T34" fmla="*/ 1058178 w 12129383"/>
              <a:gd name="T35" fmla="*/ 882794 h 12131849"/>
              <a:gd name="T36" fmla="*/ 1058178 w 12129383"/>
              <a:gd name="T37" fmla="*/ 765238 h 12131849"/>
              <a:gd name="T38" fmla="*/ 1034784 w 12129383"/>
              <a:gd name="T39" fmla="*/ 741838 h 12131849"/>
              <a:gd name="T40" fmla="*/ 1021972 w 12129383"/>
              <a:gd name="T41" fmla="*/ 731253 h 12131849"/>
              <a:gd name="T42" fmla="*/ 1198544 w 12129383"/>
              <a:gd name="T43" fmla="*/ 554640 h 12131849"/>
              <a:gd name="T44" fmla="*/ 1445077 w 12129383"/>
              <a:gd name="T45" fmla="*/ 0 h 12131849"/>
              <a:gd name="T46" fmla="*/ 1679856 w 12129383"/>
              <a:gd name="T47" fmla="*/ 97342 h 12131849"/>
              <a:gd name="T48" fmla="*/ 1702694 w 12129383"/>
              <a:gd name="T49" fmla="*/ 120737 h 12131849"/>
              <a:gd name="T50" fmla="*/ 1702694 w 12129383"/>
              <a:gd name="T51" fmla="*/ 589759 h 12131849"/>
              <a:gd name="T52" fmla="*/ 1417505 w 12129383"/>
              <a:gd name="T53" fmla="*/ 874960 h 12131849"/>
              <a:gd name="T54" fmla="*/ 1338410 w 12129383"/>
              <a:gd name="T55" fmla="*/ 602571 h 12131849"/>
              <a:gd name="T56" fmla="*/ 1527236 w 12129383"/>
              <a:gd name="T57" fmla="*/ 413737 h 12131849"/>
              <a:gd name="T58" fmla="*/ 1527236 w 12129383"/>
              <a:gd name="T59" fmla="*/ 296759 h 12131849"/>
              <a:gd name="T60" fmla="*/ 1503841 w 12129383"/>
              <a:gd name="T61" fmla="*/ 273364 h 12131849"/>
              <a:gd name="T62" fmla="*/ 1386313 w 12129383"/>
              <a:gd name="T63" fmla="*/ 273364 h 12131849"/>
              <a:gd name="T64" fmla="*/ 1144571 w 12129383"/>
              <a:gd name="T65" fmla="*/ 515117 h 12131849"/>
              <a:gd name="T66" fmla="*/ 917868 w 12129383"/>
              <a:gd name="T67" fmla="*/ 741829 h 12131849"/>
              <a:gd name="T68" fmla="*/ 765247 w 12129383"/>
              <a:gd name="T69" fmla="*/ 894456 h 12131849"/>
              <a:gd name="T70" fmla="*/ 741853 w 12129383"/>
              <a:gd name="T71" fmla="*/ 917852 h 12131849"/>
              <a:gd name="T72" fmla="*/ 741853 w 12129383"/>
              <a:gd name="T73" fmla="*/ 1034829 h 12131849"/>
              <a:gd name="T74" fmla="*/ 765247 w 12129383"/>
              <a:gd name="T75" fmla="*/ 1058224 h 12131849"/>
              <a:gd name="T76" fmla="*/ 778059 w 12129383"/>
              <a:gd name="T77" fmla="*/ 1068808 h 12131849"/>
              <a:gd name="T78" fmla="*/ 601487 w 12129383"/>
              <a:gd name="T79" fmla="*/ 1245387 h 12131849"/>
              <a:gd name="T80" fmla="*/ 589233 w 12129383"/>
              <a:gd name="T81" fmla="*/ 1234247 h 12131849"/>
              <a:gd name="T82" fmla="*/ 565838 w 12129383"/>
              <a:gd name="T83" fmla="*/ 1210851 h 12131849"/>
              <a:gd name="T84" fmla="*/ 565838 w 12129383"/>
              <a:gd name="T85" fmla="*/ 741829 h 12131849"/>
              <a:gd name="T86" fmla="*/ 1210298 w 12129383"/>
              <a:gd name="T87" fmla="*/ 97342 h 12131849"/>
              <a:gd name="T88" fmla="*/ 1445077 w 12129383"/>
              <a:gd name="T89" fmla="*/ 0 h 121318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129383" h="12131849">
                <a:moveTo>
                  <a:pt x="8076308" y="3737406"/>
                </a:moveTo>
                <a:cubicBezTo>
                  <a:pt x="8102581" y="3763686"/>
                  <a:pt x="8132608" y="3786211"/>
                  <a:pt x="8155128" y="3816245"/>
                </a:cubicBezTo>
                <a:cubicBezTo>
                  <a:pt x="8155128" y="3816245"/>
                  <a:pt x="8155128" y="3816245"/>
                  <a:pt x="8316523" y="3973922"/>
                </a:cubicBezTo>
                <a:cubicBezTo>
                  <a:pt x="9187304" y="4844902"/>
                  <a:pt x="9187304" y="6260244"/>
                  <a:pt x="8316523" y="7131224"/>
                </a:cubicBezTo>
                <a:cubicBezTo>
                  <a:pt x="8316523" y="7131224"/>
                  <a:pt x="8316523" y="7131224"/>
                  <a:pt x="3970124" y="11478614"/>
                </a:cubicBezTo>
                <a:cubicBezTo>
                  <a:pt x="3099343" y="12349594"/>
                  <a:pt x="1684323" y="12349594"/>
                  <a:pt x="813542" y="11478614"/>
                </a:cubicBezTo>
                <a:cubicBezTo>
                  <a:pt x="813542" y="11478614"/>
                  <a:pt x="813542" y="11478614"/>
                  <a:pt x="655901" y="11320937"/>
                </a:cubicBezTo>
                <a:cubicBezTo>
                  <a:pt x="-218634" y="10446203"/>
                  <a:pt x="-218634" y="9030860"/>
                  <a:pt x="655901" y="8159881"/>
                </a:cubicBezTo>
                <a:cubicBezTo>
                  <a:pt x="655901" y="8159881"/>
                  <a:pt x="655901" y="8159881"/>
                  <a:pt x="2558858" y="6256490"/>
                </a:cubicBezTo>
                <a:cubicBezTo>
                  <a:pt x="2521324" y="6868428"/>
                  <a:pt x="2731513" y="7502892"/>
                  <a:pt x="3185670" y="7998450"/>
                </a:cubicBezTo>
                <a:cubicBezTo>
                  <a:pt x="3185670" y="7998450"/>
                  <a:pt x="3185670" y="7998450"/>
                  <a:pt x="1838211" y="9346216"/>
                </a:cubicBezTo>
                <a:cubicBezTo>
                  <a:pt x="1620516" y="9563960"/>
                  <a:pt x="1620516" y="9916858"/>
                  <a:pt x="1838211" y="10134602"/>
                </a:cubicBezTo>
                <a:cubicBezTo>
                  <a:pt x="1838211" y="10134602"/>
                  <a:pt x="1838211" y="10134602"/>
                  <a:pt x="1999606" y="10292280"/>
                </a:cubicBezTo>
                <a:cubicBezTo>
                  <a:pt x="2213548" y="10510024"/>
                  <a:pt x="2570118" y="10510024"/>
                  <a:pt x="2787813" y="10292280"/>
                </a:cubicBezTo>
                <a:cubicBezTo>
                  <a:pt x="2787813" y="10292280"/>
                  <a:pt x="2787813" y="10292280"/>
                  <a:pt x="4416775" y="8662947"/>
                </a:cubicBezTo>
                <a:cubicBezTo>
                  <a:pt x="4416775" y="8662947"/>
                  <a:pt x="4416775" y="8662947"/>
                  <a:pt x="5944395" y="7131224"/>
                </a:cubicBezTo>
                <a:cubicBezTo>
                  <a:pt x="5944395" y="7131224"/>
                  <a:pt x="5944395" y="7131224"/>
                  <a:pt x="6657535" y="6421676"/>
                </a:cubicBezTo>
                <a:cubicBezTo>
                  <a:pt x="6657535" y="6421676"/>
                  <a:pt x="6657535" y="6421676"/>
                  <a:pt x="7130459" y="5948644"/>
                </a:cubicBezTo>
                <a:cubicBezTo>
                  <a:pt x="7348154" y="5730899"/>
                  <a:pt x="7348154" y="5374248"/>
                  <a:pt x="7130459" y="5156503"/>
                </a:cubicBezTo>
                <a:cubicBezTo>
                  <a:pt x="7130459" y="5156503"/>
                  <a:pt x="7130459" y="5156503"/>
                  <a:pt x="6972818" y="4998825"/>
                </a:cubicBezTo>
                <a:cubicBezTo>
                  <a:pt x="6946544" y="4972546"/>
                  <a:pt x="6916517" y="4950020"/>
                  <a:pt x="6886490" y="4927495"/>
                </a:cubicBezTo>
                <a:cubicBezTo>
                  <a:pt x="6886490" y="4927495"/>
                  <a:pt x="6886490" y="4927495"/>
                  <a:pt x="8076308" y="3737406"/>
                </a:cubicBezTo>
                <a:close/>
                <a:moveTo>
                  <a:pt x="9737550" y="0"/>
                </a:moveTo>
                <a:cubicBezTo>
                  <a:pt x="10309939" y="0"/>
                  <a:pt x="10882327" y="218643"/>
                  <a:pt x="11319594" y="655929"/>
                </a:cubicBezTo>
                <a:cubicBezTo>
                  <a:pt x="11319594" y="655929"/>
                  <a:pt x="11319594" y="655929"/>
                  <a:pt x="11473482" y="813577"/>
                </a:cubicBezTo>
                <a:cubicBezTo>
                  <a:pt x="12348017" y="1684397"/>
                  <a:pt x="12348017" y="3099478"/>
                  <a:pt x="11473482" y="3974050"/>
                </a:cubicBezTo>
                <a:cubicBezTo>
                  <a:pt x="11473482" y="3974050"/>
                  <a:pt x="11473482" y="3974050"/>
                  <a:pt x="9551759" y="5895858"/>
                </a:cubicBezTo>
                <a:cubicBezTo>
                  <a:pt x="9641840" y="5265265"/>
                  <a:pt x="9461678" y="4593383"/>
                  <a:pt x="9018781" y="4060382"/>
                </a:cubicBezTo>
                <a:cubicBezTo>
                  <a:pt x="9018781" y="4060382"/>
                  <a:pt x="9018781" y="4060382"/>
                  <a:pt x="10291172" y="2787935"/>
                </a:cubicBezTo>
                <a:cubicBezTo>
                  <a:pt x="10508867" y="2570230"/>
                  <a:pt x="10508867" y="2217398"/>
                  <a:pt x="10291172" y="1999693"/>
                </a:cubicBezTo>
                <a:cubicBezTo>
                  <a:pt x="10291172" y="1999693"/>
                  <a:pt x="10291172" y="1999693"/>
                  <a:pt x="10133530" y="1842045"/>
                </a:cubicBezTo>
                <a:cubicBezTo>
                  <a:pt x="9915835" y="1624340"/>
                  <a:pt x="9559265" y="1624340"/>
                  <a:pt x="9341570" y="1842045"/>
                </a:cubicBezTo>
                <a:cubicBezTo>
                  <a:pt x="9341570" y="1842045"/>
                  <a:pt x="9341570" y="1842045"/>
                  <a:pt x="7712609" y="3471077"/>
                </a:cubicBezTo>
                <a:cubicBezTo>
                  <a:pt x="7712609" y="3471077"/>
                  <a:pt x="7712609" y="3471077"/>
                  <a:pt x="6184988" y="4998764"/>
                </a:cubicBezTo>
                <a:cubicBezTo>
                  <a:pt x="6184988" y="4998764"/>
                  <a:pt x="6184988" y="4998764"/>
                  <a:pt x="5156566" y="6027232"/>
                </a:cubicBezTo>
                <a:cubicBezTo>
                  <a:pt x="5156566" y="6027232"/>
                  <a:pt x="5156566" y="6027232"/>
                  <a:pt x="4998924" y="6184880"/>
                </a:cubicBezTo>
                <a:cubicBezTo>
                  <a:pt x="4781229" y="6402585"/>
                  <a:pt x="4781229" y="6755417"/>
                  <a:pt x="4998924" y="6973122"/>
                </a:cubicBezTo>
                <a:cubicBezTo>
                  <a:pt x="4998924" y="6973122"/>
                  <a:pt x="4998924" y="6973122"/>
                  <a:pt x="5156566" y="7130770"/>
                </a:cubicBezTo>
                <a:cubicBezTo>
                  <a:pt x="5182839" y="7160798"/>
                  <a:pt x="5212866" y="7183319"/>
                  <a:pt x="5242893" y="7202087"/>
                </a:cubicBezTo>
                <a:cubicBezTo>
                  <a:pt x="5242893" y="7202087"/>
                  <a:pt x="5242893" y="7202087"/>
                  <a:pt x="4053076" y="8391956"/>
                </a:cubicBezTo>
                <a:cubicBezTo>
                  <a:pt x="4026802" y="8369435"/>
                  <a:pt x="3996775" y="8343160"/>
                  <a:pt x="3970502" y="8316885"/>
                </a:cubicBezTo>
                <a:cubicBezTo>
                  <a:pt x="3970502" y="8316885"/>
                  <a:pt x="3970502" y="8316885"/>
                  <a:pt x="3812861" y="8159237"/>
                </a:cubicBezTo>
                <a:cubicBezTo>
                  <a:pt x="2942079" y="7284665"/>
                  <a:pt x="2942079" y="5873337"/>
                  <a:pt x="3812861" y="4998764"/>
                </a:cubicBezTo>
                <a:cubicBezTo>
                  <a:pt x="3812861" y="4998764"/>
                  <a:pt x="3812861" y="4998764"/>
                  <a:pt x="8155506" y="655929"/>
                </a:cubicBezTo>
                <a:cubicBezTo>
                  <a:pt x="8592773" y="218643"/>
                  <a:pt x="9165162" y="0"/>
                  <a:pt x="973755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ndParaRPr>
          </a:p>
        </p:txBody>
      </p:sp>
      <p:sp>
        <p:nvSpPr>
          <p:cNvPr id="19" name="钟"/>
          <p:cNvSpPr/>
          <p:nvPr/>
        </p:nvSpPr>
        <p:spPr bwMode="auto">
          <a:xfrm>
            <a:off x="6644456" y="4224747"/>
            <a:ext cx="676225" cy="676225"/>
          </a:xfrm>
          <a:custGeom>
            <a:avLst/>
            <a:gdLst>
              <a:gd name="T0" fmla="*/ 1004124 w 4122"/>
              <a:gd name="T1" fmla="*/ 12996 h 4156"/>
              <a:gd name="T2" fmla="*/ 1285140 w 4122"/>
              <a:gd name="T3" fmla="*/ 99204 h 4156"/>
              <a:gd name="T4" fmla="*/ 1293367 w 4122"/>
              <a:gd name="T5" fmla="*/ 103536 h 4156"/>
              <a:gd name="T6" fmla="*/ 1755809 w 4122"/>
              <a:gd name="T7" fmla="*/ 706989 h 4156"/>
              <a:gd name="T8" fmla="*/ 1757974 w 4122"/>
              <a:gd name="T9" fmla="*/ 715653 h 4156"/>
              <a:gd name="T10" fmla="*/ 1331904 w 4122"/>
              <a:gd name="T11" fmla="*/ 1663071 h 4156"/>
              <a:gd name="T12" fmla="*/ 772036 w 4122"/>
              <a:gd name="T13" fmla="*/ 1774405 h 4156"/>
              <a:gd name="T14" fmla="*/ 260232 w 4122"/>
              <a:gd name="T15" fmla="*/ 1521847 h 4156"/>
              <a:gd name="T16" fmla="*/ 93528 w 4122"/>
              <a:gd name="T17" fmla="*/ 496452 h 4156"/>
              <a:gd name="T18" fmla="*/ 97858 w 4122"/>
              <a:gd name="T19" fmla="*/ 488221 h 4156"/>
              <a:gd name="T20" fmla="*/ 701025 w 4122"/>
              <a:gd name="T21" fmla="*/ 25559 h 4156"/>
              <a:gd name="T22" fmla="*/ 709685 w 4122"/>
              <a:gd name="T23" fmla="*/ 23826 h 4156"/>
              <a:gd name="T24" fmla="*/ 471535 w 4122"/>
              <a:gd name="T25" fmla="*/ 480424 h 4156"/>
              <a:gd name="T26" fmla="*/ 431267 w 4122"/>
              <a:gd name="T27" fmla="*/ 403313 h 4156"/>
              <a:gd name="T28" fmla="*/ 471535 w 4122"/>
              <a:gd name="T29" fmla="*/ 480424 h 4156"/>
              <a:gd name="T30" fmla="*/ 1320213 w 4122"/>
              <a:gd name="T31" fmla="*/ 495152 h 4156"/>
              <a:gd name="T32" fmla="*/ 1360048 w 4122"/>
              <a:gd name="T33" fmla="*/ 418475 h 4156"/>
              <a:gd name="T34" fmla="*/ 1304625 w 4122"/>
              <a:gd name="T35" fmla="*/ 1307411 h 4156"/>
              <a:gd name="T36" fmla="*/ 1344893 w 4122"/>
              <a:gd name="T37" fmla="*/ 1384521 h 4156"/>
              <a:gd name="T38" fmla="*/ 1304625 w 4122"/>
              <a:gd name="T39" fmla="*/ 1307411 h 4156"/>
              <a:gd name="T40" fmla="*/ 455947 w 4122"/>
              <a:gd name="T41" fmla="*/ 1292248 h 4156"/>
              <a:gd name="T42" fmla="*/ 416112 w 4122"/>
              <a:gd name="T43" fmla="*/ 1369359 h 4156"/>
              <a:gd name="T44" fmla="*/ 906266 w 4122"/>
              <a:gd name="T45" fmla="*/ 1384954 h 4156"/>
              <a:gd name="T46" fmla="*/ 848244 w 4122"/>
              <a:gd name="T47" fmla="*/ 1569499 h 4156"/>
              <a:gd name="T48" fmla="*/ 906266 w 4122"/>
              <a:gd name="T49" fmla="*/ 1384954 h 4156"/>
              <a:gd name="T50" fmla="*/ 848244 w 4122"/>
              <a:gd name="T51" fmla="*/ 231331 h 4156"/>
              <a:gd name="T52" fmla="*/ 906266 w 4122"/>
              <a:gd name="T53" fmla="*/ 415876 h 4156"/>
              <a:gd name="T54" fmla="*/ 1361780 w 4122"/>
              <a:gd name="T55" fmla="*/ 871174 h 4156"/>
              <a:gd name="T56" fmla="*/ 1545805 w 4122"/>
              <a:gd name="T57" fmla="*/ 929656 h 4156"/>
              <a:gd name="T58" fmla="*/ 1361780 w 4122"/>
              <a:gd name="T59" fmla="*/ 871174 h 4156"/>
              <a:gd name="T60" fmla="*/ 208705 w 4122"/>
              <a:gd name="T61" fmla="*/ 929656 h 4156"/>
              <a:gd name="T62" fmla="*/ 393163 w 4122"/>
              <a:gd name="T63" fmla="*/ 871174 h 4156"/>
              <a:gd name="T64" fmla="*/ 895008 w 4122"/>
              <a:gd name="T65" fmla="*/ 754209 h 4156"/>
              <a:gd name="T66" fmla="*/ 591909 w 4122"/>
              <a:gd name="T67" fmla="*/ 333134 h 4156"/>
              <a:gd name="T68" fmla="*/ 781995 w 4122"/>
              <a:gd name="T69" fmla="*/ 813558 h 4156"/>
              <a:gd name="T70" fmla="*/ 895008 w 4122"/>
              <a:gd name="T71" fmla="*/ 1028860 h 4156"/>
              <a:gd name="T72" fmla="*/ 1029671 w 4122"/>
              <a:gd name="T73" fmla="*/ 864243 h 4156"/>
              <a:gd name="T74" fmla="*/ 1192045 w 4122"/>
              <a:gd name="T75" fmla="*/ 540639 h 4156"/>
              <a:gd name="T76" fmla="*/ 895008 w 4122"/>
              <a:gd name="T77" fmla="*/ 754209 h 4156"/>
              <a:gd name="T78" fmla="*/ 1594734 w 4122"/>
              <a:gd name="T79" fmla="*/ 979042 h 4156"/>
              <a:gd name="T80" fmla="*/ 1583476 w 4122"/>
              <a:gd name="T81" fmla="*/ 742945 h 4156"/>
              <a:gd name="T82" fmla="*/ 1582177 w 4122"/>
              <a:gd name="T83" fmla="*/ 735581 h 4156"/>
              <a:gd name="T84" fmla="*/ 1452277 w 4122"/>
              <a:gd name="T85" fmla="*/ 460063 h 4156"/>
              <a:gd name="T86" fmla="*/ 1220190 w 4122"/>
              <a:gd name="T87" fmla="*/ 263821 h 4156"/>
              <a:gd name="T88" fmla="*/ 1214128 w 4122"/>
              <a:gd name="T89" fmla="*/ 260789 h 4156"/>
              <a:gd name="T90" fmla="*/ 983340 w 4122"/>
              <a:gd name="T91" fmla="*/ 188011 h 4156"/>
              <a:gd name="T92" fmla="*/ 977278 w 4122"/>
              <a:gd name="T93" fmla="*/ 187577 h 4156"/>
              <a:gd name="T94" fmla="*/ 736964 w 4122"/>
              <a:gd name="T95" fmla="*/ 197974 h 4156"/>
              <a:gd name="T96" fmla="*/ 730036 w 4122"/>
              <a:gd name="T97" fmla="*/ 199274 h 4156"/>
              <a:gd name="T98" fmla="*/ 456380 w 4122"/>
              <a:gd name="T99" fmla="*/ 327502 h 4156"/>
              <a:gd name="T100" fmla="*/ 455081 w 4122"/>
              <a:gd name="T101" fmla="*/ 328369 h 4156"/>
              <a:gd name="T102" fmla="*/ 384503 w 4122"/>
              <a:gd name="T103" fmla="*/ 390317 h 4156"/>
              <a:gd name="T104" fmla="*/ 261964 w 4122"/>
              <a:gd name="T105" fmla="*/ 554935 h 4156"/>
              <a:gd name="T106" fmla="*/ 256335 w 4122"/>
              <a:gd name="T107" fmla="*/ 564898 h 4156"/>
              <a:gd name="T108" fmla="*/ 204375 w 4122"/>
              <a:gd name="T109" fmla="*/ 695293 h 4156"/>
              <a:gd name="T110" fmla="*/ 176230 w 4122"/>
              <a:gd name="T111" fmla="*/ 893700 h 4156"/>
              <a:gd name="T112" fmla="*/ 623085 w 4122"/>
              <a:gd name="T113" fmla="*/ 1554770 h 4156"/>
              <a:gd name="T114" fmla="*/ 703623 w 4122"/>
              <a:gd name="T115" fmla="*/ 1581629 h 4156"/>
              <a:gd name="T116" fmla="*/ 793686 w 4122"/>
              <a:gd name="T117" fmla="*/ 1599390 h 4156"/>
              <a:gd name="T118" fmla="*/ 873358 w 4122"/>
              <a:gd name="T119" fmla="*/ 1605888 h 4156"/>
              <a:gd name="T120" fmla="*/ 1243572 w 4122"/>
              <a:gd name="T121" fmla="*/ 1510583 h 4156"/>
              <a:gd name="T122" fmla="*/ 1594734 w 4122"/>
              <a:gd name="T123" fmla="*/ 979042 h 4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122" h="4156">
                <a:moveTo>
                  <a:pt x="2309" y="29"/>
                </a:moveTo>
                <a:cubicBezTo>
                  <a:pt x="2319" y="30"/>
                  <a:pt x="2319" y="30"/>
                  <a:pt x="2319" y="30"/>
                </a:cubicBezTo>
                <a:cubicBezTo>
                  <a:pt x="2328" y="31"/>
                  <a:pt x="2328" y="31"/>
                  <a:pt x="2328" y="31"/>
                </a:cubicBezTo>
                <a:cubicBezTo>
                  <a:pt x="2555" y="62"/>
                  <a:pt x="2770" y="130"/>
                  <a:pt x="2968" y="229"/>
                </a:cubicBezTo>
                <a:cubicBezTo>
                  <a:pt x="2976" y="233"/>
                  <a:pt x="2976" y="233"/>
                  <a:pt x="2976" y="233"/>
                </a:cubicBezTo>
                <a:cubicBezTo>
                  <a:pt x="2987" y="239"/>
                  <a:pt x="2987" y="239"/>
                  <a:pt x="2987" y="239"/>
                </a:cubicBezTo>
                <a:cubicBezTo>
                  <a:pt x="3262" y="380"/>
                  <a:pt x="3496" y="578"/>
                  <a:pt x="3677" y="815"/>
                </a:cubicBezTo>
                <a:cubicBezTo>
                  <a:pt x="3859" y="1052"/>
                  <a:pt x="3991" y="1329"/>
                  <a:pt x="4055" y="1632"/>
                </a:cubicBezTo>
                <a:cubicBezTo>
                  <a:pt x="4058" y="1645"/>
                  <a:pt x="4058" y="1645"/>
                  <a:pt x="4058" y="1645"/>
                </a:cubicBezTo>
                <a:cubicBezTo>
                  <a:pt x="4060" y="1652"/>
                  <a:pt x="4060" y="1652"/>
                  <a:pt x="4060" y="1652"/>
                </a:cubicBezTo>
                <a:cubicBezTo>
                  <a:pt x="4122" y="1954"/>
                  <a:pt x="4116" y="2275"/>
                  <a:pt x="4031" y="2594"/>
                </a:cubicBezTo>
                <a:cubicBezTo>
                  <a:pt x="3885" y="3141"/>
                  <a:pt x="3530" y="3576"/>
                  <a:pt x="3076" y="3839"/>
                </a:cubicBezTo>
                <a:cubicBezTo>
                  <a:pt x="2697" y="4058"/>
                  <a:pt x="2248" y="4156"/>
                  <a:pt x="1793" y="4098"/>
                </a:cubicBezTo>
                <a:cubicBezTo>
                  <a:pt x="1783" y="4096"/>
                  <a:pt x="1783" y="4096"/>
                  <a:pt x="1783" y="4096"/>
                </a:cubicBezTo>
                <a:cubicBezTo>
                  <a:pt x="1774" y="4095"/>
                  <a:pt x="1774" y="4095"/>
                  <a:pt x="1774" y="4095"/>
                </a:cubicBezTo>
                <a:cubicBezTo>
                  <a:pt x="1318" y="4033"/>
                  <a:pt x="910" y="3823"/>
                  <a:pt x="601" y="3513"/>
                </a:cubicBezTo>
                <a:cubicBezTo>
                  <a:pt x="230" y="3142"/>
                  <a:pt x="0" y="2629"/>
                  <a:pt x="0" y="2063"/>
                </a:cubicBezTo>
                <a:cubicBezTo>
                  <a:pt x="0" y="1734"/>
                  <a:pt x="78" y="1422"/>
                  <a:pt x="216" y="1146"/>
                </a:cubicBezTo>
                <a:cubicBezTo>
                  <a:pt x="220" y="1139"/>
                  <a:pt x="220" y="1139"/>
                  <a:pt x="220" y="1139"/>
                </a:cubicBezTo>
                <a:cubicBezTo>
                  <a:pt x="226" y="1127"/>
                  <a:pt x="226" y="1127"/>
                  <a:pt x="226" y="1127"/>
                </a:cubicBezTo>
                <a:cubicBezTo>
                  <a:pt x="367" y="851"/>
                  <a:pt x="566" y="617"/>
                  <a:pt x="803" y="436"/>
                </a:cubicBezTo>
                <a:cubicBezTo>
                  <a:pt x="1040" y="255"/>
                  <a:pt x="1317" y="123"/>
                  <a:pt x="1619" y="59"/>
                </a:cubicBezTo>
                <a:cubicBezTo>
                  <a:pt x="1632" y="56"/>
                  <a:pt x="1632" y="56"/>
                  <a:pt x="1632" y="56"/>
                </a:cubicBezTo>
                <a:cubicBezTo>
                  <a:pt x="1639" y="55"/>
                  <a:pt x="1639" y="55"/>
                  <a:pt x="1639" y="55"/>
                </a:cubicBezTo>
                <a:cubicBezTo>
                  <a:pt x="1855" y="10"/>
                  <a:pt x="2081" y="0"/>
                  <a:pt x="2309" y="29"/>
                </a:cubicBezTo>
                <a:close/>
                <a:moveTo>
                  <a:pt x="1089" y="1109"/>
                </a:moveTo>
                <a:cubicBezTo>
                  <a:pt x="1131" y="1066"/>
                  <a:pt x="1131" y="1066"/>
                  <a:pt x="1131" y="1066"/>
                </a:cubicBezTo>
                <a:cubicBezTo>
                  <a:pt x="996" y="931"/>
                  <a:pt x="996" y="931"/>
                  <a:pt x="996" y="931"/>
                </a:cubicBezTo>
                <a:cubicBezTo>
                  <a:pt x="954" y="973"/>
                  <a:pt x="954" y="973"/>
                  <a:pt x="954" y="973"/>
                </a:cubicBezTo>
                <a:cubicBezTo>
                  <a:pt x="1089" y="1109"/>
                  <a:pt x="1089" y="1109"/>
                  <a:pt x="1089" y="1109"/>
                </a:cubicBezTo>
                <a:close/>
                <a:moveTo>
                  <a:pt x="3006" y="1101"/>
                </a:moveTo>
                <a:cubicBezTo>
                  <a:pt x="3049" y="1143"/>
                  <a:pt x="3049" y="1143"/>
                  <a:pt x="3049" y="1143"/>
                </a:cubicBezTo>
                <a:cubicBezTo>
                  <a:pt x="3183" y="1009"/>
                  <a:pt x="3183" y="1009"/>
                  <a:pt x="3183" y="1009"/>
                </a:cubicBezTo>
                <a:cubicBezTo>
                  <a:pt x="3141" y="966"/>
                  <a:pt x="3141" y="966"/>
                  <a:pt x="3141" y="966"/>
                </a:cubicBezTo>
                <a:cubicBezTo>
                  <a:pt x="3006" y="1101"/>
                  <a:pt x="3006" y="1101"/>
                  <a:pt x="3006" y="1101"/>
                </a:cubicBezTo>
                <a:close/>
                <a:moveTo>
                  <a:pt x="3013" y="3018"/>
                </a:moveTo>
                <a:cubicBezTo>
                  <a:pt x="2971" y="3061"/>
                  <a:pt x="2971" y="3061"/>
                  <a:pt x="2971" y="3061"/>
                </a:cubicBezTo>
                <a:cubicBezTo>
                  <a:pt x="3106" y="3196"/>
                  <a:pt x="3106" y="3196"/>
                  <a:pt x="3106" y="3196"/>
                </a:cubicBezTo>
                <a:cubicBezTo>
                  <a:pt x="3148" y="3153"/>
                  <a:pt x="3148" y="3153"/>
                  <a:pt x="3148" y="3153"/>
                </a:cubicBezTo>
                <a:cubicBezTo>
                  <a:pt x="3013" y="3018"/>
                  <a:pt x="3013" y="3018"/>
                  <a:pt x="3013" y="3018"/>
                </a:cubicBezTo>
                <a:close/>
                <a:moveTo>
                  <a:pt x="1096" y="3026"/>
                </a:moveTo>
                <a:cubicBezTo>
                  <a:pt x="1053" y="2983"/>
                  <a:pt x="1053" y="2983"/>
                  <a:pt x="1053" y="2983"/>
                </a:cubicBezTo>
                <a:cubicBezTo>
                  <a:pt x="919" y="3118"/>
                  <a:pt x="919" y="3118"/>
                  <a:pt x="919" y="3118"/>
                </a:cubicBezTo>
                <a:cubicBezTo>
                  <a:pt x="961" y="3161"/>
                  <a:pt x="961" y="3161"/>
                  <a:pt x="961" y="3161"/>
                </a:cubicBezTo>
                <a:cubicBezTo>
                  <a:pt x="1096" y="3026"/>
                  <a:pt x="1096" y="3026"/>
                  <a:pt x="1096" y="3026"/>
                </a:cubicBezTo>
                <a:close/>
                <a:moveTo>
                  <a:pt x="2093" y="3197"/>
                </a:moveTo>
                <a:cubicBezTo>
                  <a:pt x="1959" y="3197"/>
                  <a:pt x="1959" y="3197"/>
                  <a:pt x="1959" y="3197"/>
                </a:cubicBezTo>
                <a:cubicBezTo>
                  <a:pt x="1959" y="3623"/>
                  <a:pt x="1959" y="3623"/>
                  <a:pt x="1959" y="3623"/>
                </a:cubicBezTo>
                <a:cubicBezTo>
                  <a:pt x="2093" y="3623"/>
                  <a:pt x="2093" y="3623"/>
                  <a:pt x="2093" y="3623"/>
                </a:cubicBezTo>
                <a:cubicBezTo>
                  <a:pt x="2093" y="3197"/>
                  <a:pt x="2093" y="3197"/>
                  <a:pt x="2093" y="3197"/>
                </a:cubicBezTo>
                <a:close/>
                <a:moveTo>
                  <a:pt x="2093" y="534"/>
                </a:moveTo>
                <a:cubicBezTo>
                  <a:pt x="1959" y="534"/>
                  <a:pt x="1959" y="534"/>
                  <a:pt x="1959" y="534"/>
                </a:cubicBezTo>
                <a:cubicBezTo>
                  <a:pt x="1959" y="960"/>
                  <a:pt x="1959" y="960"/>
                  <a:pt x="1959" y="960"/>
                </a:cubicBezTo>
                <a:cubicBezTo>
                  <a:pt x="2093" y="960"/>
                  <a:pt x="2093" y="960"/>
                  <a:pt x="2093" y="960"/>
                </a:cubicBezTo>
                <a:cubicBezTo>
                  <a:pt x="2093" y="534"/>
                  <a:pt x="2093" y="534"/>
                  <a:pt x="2093" y="534"/>
                </a:cubicBezTo>
                <a:close/>
                <a:moveTo>
                  <a:pt x="3145" y="2011"/>
                </a:moveTo>
                <a:cubicBezTo>
                  <a:pt x="3145" y="2146"/>
                  <a:pt x="3145" y="2146"/>
                  <a:pt x="3145" y="2146"/>
                </a:cubicBezTo>
                <a:cubicBezTo>
                  <a:pt x="3570" y="2146"/>
                  <a:pt x="3570" y="2146"/>
                  <a:pt x="3570" y="2146"/>
                </a:cubicBezTo>
                <a:cubicBezTo>
                  <a:pt x="3570" y="2011"/>
                  <a:pt x="3570" y="2011"/>
                  <a:pt x="3570" y="2011"/>
                </a:cubicBezTo>
                <a:cubicBezTo>
                  <a:pt x="3145" y="2011"/>
                  <a:pt x="3145" y="2011"/>
                  <a:pt x="3145" y="2011"/>
                </a:cubicBezTo>
                <a:close/>
                <a:moveTo>
                  <a:pt x="482" y="2011"/>
                </a:moveTo>
                <a:cubicBezTo>
                  <a:pt x="482" y="2146"/>
                  <a:pt x="482" y="2146"/>
                  <a:pt x="482" y="2146"/>
                </a:cubicBezTo>
                <a:cubicBezTo>
                  <a:pt x="908" y="2146"/>
                  <a:pt x="908" y="2146"/>
                  <a:pt x="908" y="2146"/>
                </a:cubicBezTo>
                <a:cubicBezTo>
                  <a:pt x="908" y="2011"/>
                  <a:pt x="908" y="2011"/>
                  <a:pt x="908" y="2011"/>
                </a:cubicBezTo>
                <a:cubicBezTo>
                  <a:pt x="482" y="2011"/>
                  <a:pt x="482" y="2011"/>
                  <a:pt x="482" y="2011"/>
                </a:cubicBezTo>
                <a:close/>
                <a:moveTo>
                  <a:pt x="2067" y="1741"/>
                </a:moveTo>
                <a:cubicBezTo>
                  <a:pt x="2035" y="1741"/>
                  <a:pt x="2004" y="1746"/>
                  <a:pt x="1975" y="1755"/>
                </a:cubicBezTo>
                <a:cubicBezTo>
                  <a:pt x="1807" y="1412"/>
                  <a:pt x="1602" y="1084"/>
                  <a:pt x="1367" y="769"/>
                </a:cubicBezTo>
                <a:cubicBezTo>
                  <a:pt x="1314" y="798"/>
                  <a:pt x="1261" y="827"/>
                  <a:pt x="1208" y="856"/>
                </a:cubicBezTo>
                <a:cubicBezTo>
                  <a:pt x="1372" y="1222"/>
                  <a:pt x="1572" y="1561"/>
                  <a:pt x="1806" y="1878"/>
                </a:cubicBezTo>
                <a:cubicBezTo>
                  <a:pt x="1771" y="1929"/>
                  <a:pt x="1750" y="1991"/>
                  <a:pt x="1750" y="2058"/>
                </a:cubicBezTo>
                <a:cubicBezTo>
                  <a:pt x="1750" y="2234"/>
                  <a:pt x="1892" y="2375"/>
                  <a:pt x="2067" y="2375"/>
                </a:cubicBezTo>
                <a:cubicBezTo>
                  <a:pt x="2242" y="2375"/>
                  <a:pt x="2384" y="2234"/>
                  <a:pt x="2384" y="2058"/>
                </a:cubicBezTo>
                <a:cubicBezTo>
                  <a:pt x="2384" y="2037"/>
                  <a:pt x="2382" y="2015"/>
                  <a:pt x="2378" y="1995"/>
                </a:cubicBezTo>
                <a:cubicBezTo>
                  <a:pt x="2572" y="1823"/>
                  <a:pt x="2750" y="1624"/>
                  <a:pt x="2904" y="1390"/>
                </a:cubicBezTo>
                <a:cubicBezTo>
                  <a:pt x="2854" y="1343"/>
                  <a:pt x="2804" y="1295"/>
                  <a:pt x="2753" y="1248"/>
                </a:cubicBezTo>
                <a:cubicBezTo>
                  <a:pt x="2549" y="1400"/>
                  <a:pt x="2368" y="1576"/>
                  <a:pt x="2206" y="1773"/>
                </a:cubicBezTo>
                <a:cubicBezTo>
                  <a:pt x="2164" y="1753"/>
                  <a:pt x="2117" y="1741"/>
                  <a:pt x="2067" y="1741"/>
                </a:cubicBezTo>
                <a:close/>
                <a:moveTo>
                  <a:pt x="3683" y="2260"/>
                </a:moveTo>
                <a:cubicBezTo>
                  <a:pt x="3683" y="2260"/>
                  <a:pt x="3683" y="2260"/>
                  <a:pt x="3683" y="2260"/>
                </a:cubicBezTo>
                <a:cubicBezTo>
                  <a:pt x="3690" y="2195"/>
                  <a:pt x="3694" y="2129"/>
                  <a:pt x="3694" y="2063"/>
                </a:cubicBezTo>
                <a:cubicBezTo>
                  <a:pt x="3694" y="1943"/>
                  <a:pt x="3682" y="1827"/>
                  <a:pt x="3657" y="1715"/>
                </a:cubicBezTo>
                <a:cubicBezTo>
                  <a:pt x="3655" y="1704"/>
                  <a:pt x="3655" y="1704"/>
                  <a:pt x="3655" y="1704"/>
                </a:cubicBezTo>
                <a:cubicBezTo>
                  <a:pt x="3654" y="1698"/>
                  <a:pt x="3654" y="1698"/>
                  <a:pt x="3654" y="1698"/>
                </a:cubicBezTo>
                <a:cubicBezTo>
                  <a:pt x="3617" y="1537"/>
                  <a:pt x="3556" y="1383"/>
                  <a:pt x="3474" y="1242"/>
                </a:cubicBezTo>
                <a:cubicBezTo>
                  <a:pt x="3438" y="1179"/>
                  <a:pt x="3398" y="1120"/>
                  <a:pt x="3354" y="1062"/>
                </a:cubicBezTo>
                <a:cubicBezTo>
                  <a:pt x="3311" y="1006"/>
                  <a:pt x="3263" y="951"/>
                  <a:pt x="3213" y="901"/>
                </a:cubicBezTo>
                <a:cubicBezTo>
                  <a:pt x="3097" y="785"/>
                  <a:pt x="2964" y="687"/>
                  <a:pt x="2818" y="609"/>
                </a:cubicBezTo>
                <a:cubicBezTo>
                  <a:pt x="2813" y="607"/>
                  <a:pt x="2813" y="607"/>
                  <a:pt x="2813" y="607"/>
                </a:cubicBezTo>
                <a:cubicBezTo>
                  <a:pt x="2804" y="602"/>
                  <a:pt x="2804" y="602"/>
                  <a:pt x="2804" y="602"/>
                </a:cubicBezTo>
                <a:cubicBezTo>
                  <a:pt x="2701" y="549"/>
                  <a:pt x="2592" y="507"/>
                  <a:pt x="2476" y="476"/>
                </a:cubicBezTo>
                <a:cubicBezTo>
                  <a:pt x="2408" y="457"/>
                  <a:pt x="2340" y="444"/>
                  <a:pt x="2271" y="434"/>
                </a:cubicBezTo>
                <a:cubicBezTo>
                  <a:pt x="2269" y="434"/>
                  <a:pt x="2269" y="434"/>
                  <a:pt x="2269" y="434"/>
                </a:cubicBezTo>
                <a:cubicBezTo>
                  <a:pt x="2257" y="433"/>
                  <a:pt x="2257" y="433"/>
                  <a:pt x="2257" y="433"/>
                </a:cubicBezTo>
                <a:cubicBezTo>
                  <a:pt x="2189" y="424"/>
                  <a:pt x="2121" y="420"/>
                  <a:pt x="2051" y="420"/>
                </a:cubicBezTo>
                <a:cubicBezTo>
                  <a:pt x="1931" y="420"/>
                  <a:pt x="1814" y="432"/>
                  <a:pt x="1702" y="457"/>
                </a:cubicBezTo>
                <a:cubicBezTo>
                  <a:pt x="1692" y="459"/>
                  <a:pt x="1692" y="459"/>
                  <a:pt x="1692" y="459"/>
                </a:cubicBezTo>
                <a:cubicBezTo>
                  <a:pt x="1686" y="460"/>
                  <a:pt x="1686" y="460"/>
                  <a:pt x="1686" y="460"/>
                </a:cubicBezTo>
                <a:cubicBezTo>
                  <a:pt x="1525" y="497"/>
                  <a:pt x="1371" y="558"/>
                  <a:pt x="1229" y="640"/>
                </a:cubicBezTo>
                <a:cubicBezTo>
                  <a:pt x="1168" y="675"/>
                  <a:pt x="1110" y="714"/>
                  <a:pt x="1054" y="756"/>
                </a:cubicBezTo>
                <a:cubicBezTo>
                  <a:pt x="1053" y="757"/>
                  <a:pt x="1053" y="757"/>
                  <a:pt x="1053" y="757"/>
                </a:cubicBezTo>
                <a:cubicBezTo>
                  <a:pt x="1051" y="758"/>
                  <a:pt x="1051" y="758"/>
                  <a:pt x="1051" y="758"/>
                </a:cubicBezTo>
                <a:cubicBezTo>
                  <a:pt x="1048" y="761"/>
                  <a:pt x="1048" y="761"/>
                  <a:pt x="1048" y="761"/>
                </a:cubicBezTo>
                <a:cubicBezTo>
                  <a:pt x="992" y="804"/>
                  <a:pt x="939" y="851"/>
                  <a:pt x="888" y="901"/>
                </a:cubicBezTo>
                <a:cubicBezTo>
                  <a:pt x="777" y="1012"/>
                  <a:pt x="682" y="1139"/>
                  <a:pt x="606" y="1279"/>
                </a:cubicBezTo>
                <a:cubicBezTo>
                  <a:pt x="605" y="1281"/>
                  <a:pt x="605" y="1281"/>
                  <a:pt x="605" y="1281"/>
                </a:cubicBezTo>
                <a:cubicBezTo>
                  <a:pt x="599" y="1292"/>
                  <a:pt x="599" y="1292"/>
                  <a:pt x="599" y="1292"/>
                </a:cubicBezTo>
                <a:cubicBezTo>
                  <a:pt x="592" y="1304"/>
                  <a:pt x="592" y="1304"/>
                  <a:pt x="592" y="1304"/>
                </a:cubicBezTo>
                <a:cubicBezTo>
                  <a:pt x="592" y="1305"/>
                  <a:pt x="592" y="1305"/>
                  <a:pt x="592" y="1305"/>
                </a:cubicBezTo>
                <a:cubicBezTo>
                  <a:pt x="543" y="1399"/>
                  <a:pt x="503" y="1499"/>
                  <a:pt x="472" y="1605"/>
                </a:cubicBezTo>
                <a:cubicBezTo>
                  <a:pt x="472" y="1605"/>
                  <a:pt x="472" y="1605"/>
                  <a:pt x="472" y="1605"/>
                </a:cubicBezTo>
                <a:cubicBezTo>
                  <a:pt x="429" y="1750"/>
                  <a:pt x="407" y="1904"/>
                  <a:pt x="407" y="2063"/>
                </a:cubicBezTo>
                <a:cubicBezTo>
                  <a:pt x="407" y="2517"/>
                  <a:pt x="591" y="2928"/>
                  <a:pt x="888" y="3225"/>
                </a:cubicBezTo>
                <a:cubicBezTo>
                  <a:pt x="1044" y="3381"/>
                  <a:pt x="1231" y="3506"/>
                  <a:pt x="1439" y="3589"/>
                </a:cubicBezTo>
                <a:cubicBezTo>
                  <a:pt x="1439" y="3589"/>
                  <a:pt x="1439" y="3589"/>
                  <a:pt x="1439" y="3589"/>
                </a:cubicBezTo>
                <a:cubicBezTo>
                  <a:pt x="1499" y="3613"/>
                  <a:pt x="1561" y="3634"/>
                  <a:pt x="1625" y="3651"/>
                </a:cubicBezTo>
                <a:cubicBezTo>
                  <a:pt x="1692" y="3669"/>
                  <a:pt x="1760" y="3682"/>
                  <a:pt x="1827" y="3692"/>
                </a:cubicBezTo>
                <a:cubicBezTo>
                  <a:pt x="1833" y="3692"/>
                  <a:pt x="1833" y="3692"/>
                  <a:pt x="1833" y="3692"/>
                </a:cubicBezTo>
                <a:cubicBezTo>
                  <a:pt x="1835" y="3693"/>
                  <a:pt x="1835" y="3693"/>
                  <a:pt x="1835" y="3693"/>
                </a:cubicBezTo>
                <a:cubicBezTo>
                  <a:pt x="1894" y="3701"/>
                  <a:pt x="1955" y="3705"/>
                  <a:pt x="2017" y="3707"/>
                </a:cubicBezTo>
                <a:cubicBezTo>
                  <a:pt x="2016" y="3707"/>
                  <a:pt x="2016" y="3707"/>
                  <a:pt x="2016" y="3707"/>
                </a:cubicBezTo>
                <a:cubicBezTo>
                  <a:pt x="2321" y="3714"/>
                  <a:pt x="2617" y="3634"/>
                  <a:pt x="2872" y="3487"/>
                </a:cubicBezTo>
                <a:cubicBezTo>
                  <a:pt x="3237" y="3276"/>
                  <a:pt x="3521" y="2927"/>
                  <a:pt x="3638" y="2489"/>
                </a:cubicBezTo>
                <a:cubicBezTo>
                  <a:pt x="3659" y="2412"/>
                  <a:pt x="3674" y="2336"/>
                  <a:pt x="3683" y="2260"/>
                </a:cubicBezTo>
                <a:close/>
              </a:path>
            </a:pathLst>
          </a:custGeom>
          <a:gradFill>
            <a:gsLst>
              <a:gs pos="0">
                <a:srgbClr val="2F92DB"/>
              </a:gs>
              <a:gs pos="100000">
                <a:srgbClr val="165380"/>
              </a:gs>
            </a:gsLst>
            <a:lin ang="13500000" scaled="1"/>
          </a:gra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ndParaRPr>
          </a:p>
        </p:txBody>
      </p:sp>
      <p:sp>
        <p:nvSpPr>
          <p:cNvPr id="20" name="饼形 24"/>
          <p:cNvSpPr/>
          <p:nvPr/>
        </p:nvSpPr>
        <p:spPr>
          <a:xfrm rot="5400000">
            <a:off x="773872" y="1244600"/>
            <a:ext cx="978657" cy="978657"/>
          </a:xfrm>
          <a:prstGeom prst="pie">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1" name="文本框 20"/>
          <p:cNvSpPr txBox="1"/>
          <p:nvPr/>
        </p:nvSpPr>
        <p:spPr>
          <a:xfrm flipH="1">
            <a:off x="444255" y="1333631"/>
            <a:ext cx="1262060" cy="646331"/>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3600">
                <a:solidFill>
                  <a:schemeClr val="bg1"/>
                </a:solidFill>
                <a:ea typeface="微软雅黑" panose="020B0503020204020204" pitchFamily="34" charset="-122"/>
                <a:sym typeface="Arial" panose="020B0604020202020204" pitchFamily="34" charset="0"/>
              </a:rPr>
              <a:t>A </a:t>
            </a:r>
            <a:endParaRPr lang="en-US" altLang="zh-CN" sz="3600">
              <a:solidFill>
                <a:schemeClr val="bg1"/>
              </a:solidFill>
              <a:ea typeface="微软雅黑" panose="020B0503020204020204" pitchFamily="34" charset="-122"/>
              <a:sym typeface="Arial" panose="020B0604020202020204" pitchFamily="34" charset="0"/>
            </a:endParaRPr>
          </a:p>
        </p:txBody>
      </p:sp>
      <p:sp>
        <p:nvSpPr>
          <p:cNvPr id="22" name="饼形 27"/>
          <p:cNvSpPr/>
          <p:nvPr/>
        </p:nvSpPr>
        <p:spPr>
          <a:xfrm rot="5400000">
            <a:off x="796979" y="3904645"/>
            <a:ext cx="978657" cy="978657"/>
          </a:xfrm>
          <a:prstGeom prst="pie">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0"/>
          <p:cNvSpPr txBox="1"/>
          <p:nvPr/>
        </p:nvSpPr>
        <p:spPr>
          <a:xfrm flipH="1">
            <a:off x="467362" y="3993675"/>
            <a:ext cx="1262060" cy="689817"/>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3600">
                <a:solidFill>
                  <a:schemeClr val="bg1"/>
                </a:solidFill>
                <a:ea typeface="微软雅黑" panose="020B0503020204020204" pitchFamily="34" charset="-122"/>
                <a:sym typeface="Arial" panose="020B0604020202020204" pitchFamily="34" charset="0"/>
              </a:rPr>
              <a:t>B </a:t>
            </a:r>
            <a:endParaRPr lang="en-US" altLang="zh-CN" sz="3600">
              <a:solidFill>
                <a:schemeClr val="bg1"/>
              </a:solidFill>
              <a:ea typeface="微软雅黑" panose="020B0503020204020204" pitchFamily="34" charset="-122"/>
              <a:sym typeface="Arial" panose="020B0604020202020204" pitchFamily="34" charset="0"/>
            </a:endParaRPr>
          </a:p>
        </p:txBody>
      </p:sp>
      <p:sp>
        <p:nvSpPr>
          <p:cNvPr id="24" name="饼形 16"/>
          <p:cNvSpPr/>
          <p:nvPr/>
        </p:nvSpPr>
        <p:spPr>
          <a:xfrm rot="5400000">
            <a:off x="9038768" y="1275863"/>
            <a:ext cx="978657" cy="978657"/>
          </a:xfrm>
          <a:prstGeom prst="pie">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5" name="文本框 20"/>
          <p:cNvSpPr txBox="1"/>
          <p:nvPr/>
        </p:nvSpPr>
        <p:spPr>
          <a:xfrm flipH="1">
            <a:off x="8709151" y="1364893"/>
            <a:ext cx="1262060" cy="689817"/>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3600">
                <a:solidFill>
                  <a:schemeClr val="bg1"/>
                </a:solidFill>
                <a:ea typeface="微软雅黑" panose="020B0503020204020204" pitchFamily="34" charset="-122"/>
                <a:sym typeface="Arial" panose="020B0604020202020204" pitchFamily="34" charset="0"/>
              </a:rPr>
              <a:t>C </a:t>
            </a:r>
            <a:endParaRPr lang="en-US" altLang="zh-CN" sz="3600">
              <a:solidFill>
                <a:schemeClr val="bg1"/>
              </a:solidFill>
              <a:ea typeface="微软雅黑" panose="020B0503020204020204" pitchFamily="34" charset="-122"/>
              <a:sym typeface="Arial" panose="020B0604020202020204" pitchFamily="34" charset="0"/>
            </a:endParaRPr>
          </a:p>
        </p:txBody>
      </p:sp>
      <p:sp>
        <p:nvSpPr>
          <p:cNvPr id="26" name="饼形 18"/>
          <p:cNvSpPr/>
          <p:nvPr/>
        </p:nvSpPr>
        <p:spPr>
          <a:xfrm rot="5400000">
            <a:off x="9061876" y="3935907"/>
            <a:ext cx="978657" cy="978657"/>
          </a:xfrm>
          <a:prstGeom prst="pie">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20"/>
          <p:cNvSpPr txBox="1"/>
          <p:nvPr/>
        </p:nvSpPr>
        <p:spPr>
          <a:xfrm flipH="1">
            <a:off x="8732258" y="4024938"/>
            <a:ext cx="1262060" cy="646331"/>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3600">
                <a:solidFill>
                  <a:schemeClr val="bg1"/>
                </a:solidFill>
                <a:ea typeface="微软雅黑" panose="020B0503020204020204" pitchFamily="34" charset="-122"/>
                <a:sym typeface="Arial" panose="020B0604020202020204" pitchFamily="34" charset="0"/>
              </a:rPr>
              <a:t>D </a:t>
            </a:r>
            <a:endParaRPr lang="en-US" altLang="zh-CN" sz="3600">
              <a:solidFill>
                <a:schemeClr val="bg1"/>
              </a:solidFill>
              <a:ea typeface="微软雅黑" panose="020B0503020204020204" pitchFamily="34" charset="-122"/>
              <a:sym typeface="Arial" panose="020B0604020202020204" pitchFamily="34" charset="0"/>
            </a:endParaRPr>
          </a:p>
        </p:txBody>
      </p:sp>
      <p:pic>
        <p:nvPicPr>
          <p:cNvPr id="28" name="图片 27" descr="微信图片_20200423163239"/>
          <p:cNvPicPr>
            <a:picLocks noChangeAspect="1"/>
          </p:cNvPicPr>
          <p:nvPr>
            <p:custDataLst>
              <p:tags r:id="rId1"/>
            </p:custDataLst>
          </p:nvPr>
        </p:nvPicPr>
        <p:blipFill>
          <a:blip r:embed="rId2"/>
          <a:stretch>
            <a:fillRect/>
          </a:stretch>
        </p:blipFill>
        <p:spPr>
          <a:xfrm>
            <a:off x="76835" y="108585"/>
            <a:ext cx="514350" cy="403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团队风采</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320041" y="1264912"/>
            <a:ext cx="2704268" cy="1722327"/>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69258" y="1264912"/>
            <a:ext cx="2704268" cy="1722327"/>
          </a:xfrm>
          <a:prstGeom prst="rect">
            <a:avLst/>
          </a:prstGeom>
          <a:blipFill rotWithShape="1">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18475" y="1264912"/>
            <a:ext cx="2704268" cy="1722327"/>
          </a:xfrm>
          <a:prstGeom prst="rect">
            <a:avLst/>
          </a:pr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167692" y="1264912"/>
            <a:ext cx="2704268" cy="1722327"/>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0041" y="2984989"/>
            <a:ext cx="2704268" cy="3277373"/>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69258" y="2984989"/>
            <a:ext cx="2704268" cy="3277373"/>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18475" y="2984989"/>
            <a:ext cx="2704268" cy="3277373"/>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67692" y="2984989"/>
            <a:ext cx="2704268" cy="3277373"/>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2"/>
          <p:cNvSpPr txBox="1"/>
          <p:nvPr/>
        </p:nvSpPr>
        <p:spPr>
          <a:xfrm flipH="1">
            <a:off x="583940" y="4771079"/>
            <a:ext cx="2299294" cy="1106008"/>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3" name="拉包 818"/>
          <p:cNvSpPr/>
          <p:nvPr/>
        </p:nvSpPr>
        <p:spPr>
          <a:xfrm>
            <a:off x="1232459" y="3155647"/>
            <a:ext cx="966462" cy="102619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w="9525">
            <a:noFill/>
          </a:ln>
        </p:spPr>
        <p:txBody>
          <a:bodyPr/>
          <a:lstStyle/>
          <a:p>
            <a:endParaRPr lang="zh-CN" altLang="en-US"/>
          </a:p>
        </p:txBody>
      </p:sp>
      <p:sp>
        <p:nvSpPr>
          <p:cNvPr id="14" name="文本框 20"/>
          <p:cNvSpPr txBox="1"/>
          <p:nvPr/>
        </p:nvSpPr>
        <p:spPr>
          <a:xfrm flipH="1">
            <a:off x="654956" y="4272607"/>
            <a:ext cx="2078083" cy="46166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KEY WORDS </a:t>
            </a:r>
            <a:endPar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5" name="文本框 14"/>
          <p:cNvSpPr txBox="1"/>
          <p:nvPr/>
        </p:nvSpPr>
        <p:spPr>
          <a:xfrm flipH="1">
            <a:off x="3477711" y="4771079"/>
            <a:ext cx="2299294" cy="1106008"/>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6" name="文本框 20"/>
          <p:cNvSpPr txBox="1"/>
          <p:nvPr/>
        </p:nvSpPr>
        <p:spPr>
          <a:xfrm flipH="1">
            <a:off x="3576317" y="4272607"/>
            <a:ext cx="2062482" cy="46166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KEY WORDS </a:t>
            </a:r>
            <a:endPar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7" name="文本框 22"/>
          <p:cNvSpPr txBox="1"/>
          <p:nvPr/>
        </p:nvSpPr>
        <p:spPr>
          <a:xfrm flipH="1">
            <a:off x="6438859" y="4771079"/>
            <a:ext cx="2299294" cy="1106008"/>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8" name="文本框 20"/>
          <p:cNvSpPr txBox="1"/>
          <p:nvPr/>
        </p:nvSpPr>
        <p:spPr>
          <a:xfrm flipH="1">
            <a:off x="6512560" y="4272607"/>
            <a:ext cx="2103120" cy="46166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KEY WORDS </a:t>
            </a:r>
            <a:endPar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9" name="文本框 22"/>
          <p:cNvSpPr txBox="1"/>
          <p:nvPr/>
        </p:nvSpPr>
        <p:spPr>
          <a:xfrm flipH="1">
            <a:off x="9388076" y="4771079"/>
            <a:ext cx="2299294" cy="1106008"/>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20000"/>
              </a:lnSpc>
            </a:pPr>
            <a:r>
              <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a:t>
            </a:r>
            <a:endParaRPr lang="zh-CN" altLang="en-US" sz="1400"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0" name="文本框 19"/>
          <p:cNvSpPr txBox="1"/>
          <p:nvPr/>
        </p:nvSpPr>
        <p:spPr>
          <a:xfrm flipH="1">
            <a:off x="9469118" y="4272607"/>
            <a:ext cx="2067924" cy="461665"/>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KEY WORDS </a:t>
            </a:r>
            <a:endParaRPr lang="en-US" altLang="zh-CN"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21" name="杯子"/>
          <p:cNvSpPr>
            <a:spLocks noEditPoints="1"/>
          </p:cNvSpPr>
          <p:nvPr/>
        </p:nvSpPr>
        <p:spPr>
          <a:xfrm>
            <a:off x="7278284" y="3189028"/>
            <a:ext cx="621146" cy="1013443"/>
          </a:xfrm>
          <a:custGeom>
            <a:avLst/>
            <a:gdLst/>
            <a:ahLst/>
            <a:cxnLst>
              <a:cxn ang="0">
                <a:pos x="1222301758" y="232327404"/>
              </a:cxn>
              <a:cxn ang="0">
                <a:pos x="1161789815" y="61140367"/>
              </a:cxn>
              <a:cxn ang="0">
                <a:pos x="1077077565" y="0"/>
              </a:cxn>
              <a:cxn ang="0">
                <a:pos x="242040321" y="0"/>
              </a:cxn>
              <a:cxn ang="0">
                <a:pos x="145224193" y="61140367"/>
              </a:cxn>
              <a:cxn ang="0">
                <a:pos x="96816128" y="232327404"/>
              </a:cxn>
              <a:cxn ang="0">
                <a:pos x="0" y="330151243"/>
              </a:cxn>
              <a:cxn ang="0">
                <a:pos x="0" y="476885129"/>
              </a:cxn>
              <a:cxn ang="0">
                <a:pos x="96816128" y="562482392"/>
              </a:cxn>
              <a:cxn ang="0">
                <a:pos x="145224193" y="562482392"/>
              </a:cxn>
              <a:cxn ang="0">
                <a:pos x="145224193" y="574708968"/>
              </a:cxn>
              <a:cxn ang="0">
                <a:pos x="242040321" y="1418432556"/>
              </a:cxn>
              <a:cxn ang="0">
                <a:pos x="326752570" y="1504026074"/>
              </a:cxn>
              <a:cxn ang="0">
                <a:pos x="980261437" y="1504026074"/>
              </a:cxn>
              <a:cxn ang="0">
                <a:pos x="1077077565" y="1418432556"/>
              </a:cxn>
              <a:cxn ang="0">
                <a:pos x="1161789815" y="574708968"/>
              </a:cxn>
              <a:cxn ang="0">
                <a:pos x="1161789815" y="562482392"/>
              </a:cxn>
              <a:cxn ang="0">
                <a:pos x="1210197879" y="562482392"/>
              </a:cxn>
              <a:cxn ang="0">
                <a:pos x="1307014007" y="476885129"/>
              </a:cxn>
              <a:cxn ang="0">
                <a:pos x="1307014007" y="330151243"/>
              </a:cxn>
              <a:cxn ang="0">
                <a:pos x="1222301758" y="232327404"/>
              </a:cxn>
              <a:cxn ang="0">
                <a:pos x="242040321" y="97823839"/>
              </a:cxn>
              <a:cxn ang="0">
                <a:pos x="1077077565" y="97823839"/>
              </a:cxn>
              <a:cxn ang="0">
                <a:pos x="1113381750" y="232327404"/>
              </a:cxn>
              <a:cxn ang="0">
                <a:pos x="193632257" y="232327404"/>
              </a:cxn>
              <a:cxn ang="0">
                <a:pos x="242040321" y="97823839"/>
              </a:cxn>
              <a:cxn ang="0">
                <a:pos x="980261437" y="1406202235"/>
              </a:cxn>
              <a:cxn ang="0">
                <a:pos x="326752570" y="1406202235"/>
              </a:cxn>
              <a:cxn ang="0">
                <a:pos x="314652417" y="1271698670"/>
              </a:cxn>
              <a:cxn ang="0">
                <a:pos x="992361590" y="1271698670"/>
              </a:cxn>
              <a:cxn ang="0">
                <a:pos x="980261437" y="1406202235"/>
              </a:cxn>
              <a:cxn ang="0">
                <a:pos x="1004465469" y="1222784878"/>
              </a:cxn>
              <a:cxn ang="0">
                <a:pos x="314652417" y="1222784878"/>
              </a:cxn>
              <a:cxn ang="0">
                <a:pos x="254140474" y="758126325"/>
              </a:cxn>
              <a:cxn ang="0">
                <a:pos x="1052873533" y="758126325"/>
              </a:cxn>
              <a:cxn ang="0">
                <a:pos x="1004465469" y="1222784878"/>
              </a:cxn>
              <a:cxn ang="0">
                <a:pos x="1052873533" y="709216278"/>
              </a:cxn>
              <a:cxn ang="0">
                <a:pos x="254140474" y="709216278"/>
              </a:cxn>
              <a:cxn ang="0">
                <a:pos x="242040321" y="562482392"/>
              </a:cxn>
              <a:cxn ang="0">
                <a:pos x="1077077565" y="562482392"/>
              </a:cxn>
              <a:cxn ang="0">
                <a:pos x="1052873533" y="709216278"/>
              </a:cxn>
              <a:cxn ang="0">
                <a:pos x="1210197879" y="476885129"/>
              </a:cxn>
              <a:cxn ang="0">
                <a:pos x="96816128" y="476885129"/>
              </a:cxn>
              <a:cxn ang="0">
                <a:pos x="96816128" y="330151243"/>
              </a:cxn>
              <a:cxn ang="0">
                <a:pos x="1210197879" y="330151243"/>
              </a:cxn>
              <a:cxn ang="0">
                <a:pos x="1210197879" y="476885129"/>
              </a:cxn>
              <a:cxn ang="0">
                <a:pos x="1210197879" y="476885129"/>
              </a:cxn>
              <a:cxn ang="0">
                <a:pos x="1210197879" y="476885129"/>
              </a:cxn>
            </a:cxnLst>
            <a:rect l="0" t="0" r="0" b="0"/>
            <a:pathLst>
              <a:path w="108" h="123">
                <a:moveTo>
                  <a:pt x="101" y="19"/>
                </a:moveTo>
                <a:cubicBezTo>
                  <a:pt x="96" y="5"/>
                  <a:pt x="96" y="5"/>
                  <a:pt x="96" y="5"/>
                </a:cubicBezTo>
                <a:cubicBezTo>
                  <a:pt x="95" y="2"/>
                  <a:pt x="92" y="0"/>
                  <a:pt x="89" y="0"/>
                </a:cubicBezTo>
                <a:cubicBezTo>
                  <a:pt x="20" y="0"/>
                  <a:pt x="20" y="0"/>
                  <a:pt x="20" y="0"/>
                </a:cubicBezTo>
                <a:cubicBezTo>
                  <a:pt x="16" y="0"/>
                  <a:pt x="13" y="2"/>
                  <a:pt x="12" y="5"/>
                </a:cubicBezTo>
                <a:cubicBezTo>
                  <a:pt x="8" y="19"/>
                  <a:pt x="8" y="19"/>
                  <a:pt x="8" y="19"/>
                </a:cubicBezTo>
                <a:cubicBezTo>
                  <a:pt x="4" y="20"/>
                  <a:pt x="0" y="23"/>
                  <a:pt x="0" y="27"/>
                </a:cubicBezTo>
                <a:cubicBezTo>
                  <a:pt x="0" y="39"/>
                  <a:pt x="0" y="39"/>
                  <a:pt x="0" y="39"/>
                </a:cubicBezTo>
                <a:cubicBezTo>
                  <a:pt x="0" y="43"/>
                  <a:pt x="4" y="46"/>
                  <a:pt x="8" y="46"/>
                </a:cubicBezTo>
                <a:cubicBezTo>
                  <a:pt x="12" y="46"/>
                  <a:pt x="12" y="46"/>
                  <a:pt x="12" y="46"/>
                </a:cubicBezTo>
                <a:cubicBezTo>
                  <a:pt x="12" y="47"/>
                  <a:pt x="12" y="47"/>
                  <a:pt x="12" y="47"/>
                </a:cubicBezTo>
                <a:cubicBezTo>
                  <a:pt x="20" y="116"/>
                  <a:pt x="20" y="116"/>
                  <a:pt x="20" y="116"/>
                </a:cubicBezTo>
                <a:cubicBezTo>
                  <a:pt x="20" y="120"/>
                  <a:pt x="23" y="123"/>
                  <a:pt x="27" y="123"/>
                </a:cubicBezTo>
                <a:cubicBezTo>
                  <a:pt x="81" y="123"/>
                  <a:pt x="81" y="123"/>
                  <a:pt x="81" y="123"/>
                </a:cubicBezTo>
                <a:cubicBezTo>
                  <a:pt x="85" y="123"/>
                  <a:pt x="88" y="120"/>
                  <a:pt x="89" y="116"/>
                </a:cubicBezTo>
                <a:cubicBezTo>
                  <a:pt x="96" y="47"/>
                  <a:pt x="96" y="47"/>
                  <a:pt x="96" y="47"/>
                </a:cubicBezTo>
                <a:cubicBezTo>
                  <a:pt x="96" y="46"/>
                  <a:pt x="96" y="46"/>
                  <a:pt x="96" y="46"/>
                </a:cubicBezTo>
                <a:cubicBezTo>
                  <a:pt x="100" y="46"/>
                  <a:pt x="100" y="46"/>
                  <a:pt x="100" y="46"/>
                </a:cubicBezTo>
                <a:cubicBezTo>
                  <a:pt x="104" y="46"/>
                  <a:pt x="108" y="43"/>
                  <a:pt x="108" y="39"/>
                </a:cubicBezTo>
                <a:cubicBezTo>
                  <a:pt x="108" y="27"/>
                  <a:pt x="108" y="27"/>
                  <a:pt x="108" y="27"/>
                </a:cubicBezTo>
                <a:cubicBezTo>
                  <a:pt x="108" y="23"/>
                  <a:pt x="105" y="20"/>
                  <a:pt x="101" y="19"/>
                </a:cubicBezTo>
                <a:close/>
                <a:moveTo>
                  <a:pt x="20" y="8"/>
                </a:moveTo>
                <a:cubicBezTo>
                  <a:pt x="89" y="8"/>
                  <a:pt x="89" y="8"/>
                  <a:pt x="89" y="8"/>
                </a:cubicBezTo>
                <a:cubicBezTo>
                  <a:pt x="92" y="19"/>
                  <a:pt x="92" y="19"/>
                  <a:pt x="92" y="19"/>
                </a:cubicBezTo>
                <a:cubicBezTo>
                  <a:pt x="16" y="19"/>
                  <a:pt x="16" y="19"/>
                  <a:pt x="16" y="19"/>
                </a:cubicBezTo>
                <a:lnTo>
                  <a:pt x="20" y="8"/>
                </a:lnTo>
                <a:close/>
                <a:moveTo>
                  <a:pt x="81" y="115"/>
                </a:moveTo>
                <a:cubicBezTo>
                  <a:pt x="27" y="115"/>
                  <a:pt x="27" y="115"/>
                  <a:pt x="27" y="115"/>
                </a:cubicBezTo>
                <a:cubicBezTo>
                  <a:pt x="26" y="104"/>
                  <a:pt x="26" y="104"/>
                  <a:pt x="26" y="104"/>
                </a:cubicBezTo>
                <a:cubicBezTo>
                  <a:pt x="82" y="104"/>
                  <a:pt x="82" y="104"/>
                  <a:pt x="82" y="104"/>
                </a:cubicBezTo>
                <a:lnTo>
                  <a:pt x="81" y="115"/>
                </a:lnTo>
                <a:close/>
                <a:moveTo>
                  <a:pt x="83" y="100"/>
                </a:moveTo>
                <a:cubicBezTo>
                  <a:pt x="26" y="100"/>
                  <a:pt x="26" y="100"/>
                  <a:pt x="26" y="100"/>
                </a:cubicBezTo>
                <a:cubicBezTo>
                  <a:pt x="21" y="62"/>
                  <a:pt x="21" y="62"/>
                  <a:pt x="21" y="62"/>
                </a:cubicBezTo>
                <a:cubicBezTo>
                  <a:pt x="87" y="62"/>
                  <a:pt x="87" y="62"/>
                  <a:pt x="87" y="62"/>
                </a:cubicBezTo>
                <a:lnTo>
                  <a:pt x="83" y="100"/>
                </a:lnTo>
                <a:close/>
                <a:moveTo>
                  <a:pt x="87" y="58"/>
                </a:moveTo>
                <a:cubicBezTo>
                  <a:pt x="21" y="58"/>
                  <a:pt x="21" y="58"/>
                  <a:pt x="21" y="58"/>
                </a:cubicBezTo>
                <a:cubicBezTo>
                  <a:pt x="20" y="46"/>
                  <a:pt x="20" y="46"/>
                  <a:pt x="20" y="46"/>
                </a:cubicBezTo>
                <a:cubicBezTo>
                  <a:pt x="89" y="46"/>
                  <a:pt x="89" y="46"/>
                  <a:pt x="89" y="46"/>
                </a:cubicBezTo>
                <a:lnTo>
                  <a:pt x="87" y="58"/>
                </a:lnTo>
                <a:close/>
                <a:moveTo>
                  <a:pt x="100" y="39"/>
                </a:moveTo>
                <a:cubicBezTo>
                  <a:pt x="8" y="39"/>
                  <a:pt x="8" y="39"/>
                  <a:pt x="8" y="39"/>
                </a:cubicBezTo>
                <a:cubicBezTo>
                  <a:pt x="8" y="27"/>
                  <a:pt x="8" y="27"/>
                  <a:pt x="8" y="27"/>
                </a:cubicBezTo>
                <a:cubicBezTo>
                  <a:pt x="100" y="27"/>
                  <a:pt x="100" y="27"/>
                  <a:pt x="100" y="27"/>
                </a:cubicBezTo>
                <a:lnTo>
                  <a:pt x="100" y="39"/>
                </a:lnTo>
                <a:close/>
                <a:moveTo>
                  <a:pt x="100" y="39"/>
                </a:moveTo>
                <a:cubicBezTo>
                  <a:pt x="100" y="39"/>
                  <a:pt x="100" y="39"/>
                  <a:pt x="100" y="39"/>
                </a:cubicBezTo>
              </a:path>
            </a:pathLst>
          </a:custGeom>
          <a:solidFill>
            <a:srgbClr val="FFFFFF"/>
          </a:solidFill>
          <a:ln w="9525">
            <a:noFill/>
          </a:ln>
        </p:spPr>
        <p:txBody>
          <a:bodyPr/>
          <a:lstStyle/>
          <a:p>
            <a:endParaRPr lang="zh-CN" altLang="en-US"/>
          </a:p>
        </p:txBody>
      </p:sp>
      <p:sp>
        <p:nvSpPr>
          <p:cNvPr id="22" name="信封"/>
          <p:cNvSpPr>
            <a:spLocks noEditPoints="1"/>
          </p:cNvSpPr>
          <p:nvPr/>
        </p:nvSpPr>
        <p:spPr>
          <a:xfrm>
            <a:off x="10101868" y="3302299"/>
            <a:ext cx="835214" cy="786149"/>
          </a:xfrm>
          <a:custGeom>
            <a:avLst/>
            <a:gdLst/>
            <a:ahLst/>
            <a:cxnLst>
              <a:cxn ang="0">
                <a:pos x="1298061224" y="0"/>
              </a:cxn>
              <a:cxn ang="0">
                <a:pos x="181972734" y="0"/>
              </a:cxn>
              <a:cxn ang="0">
                <a:pos x="0" y="194216045"/>
              </a:cxn>
              <a:cxn ang="0">
                <a:pos x="0" y="789008744"/>
              </a:cxn>
              <a:cxn ang="0">
                <a:pos x="181972734" y="983224789"/>
              </a:cxn>
              <a:cxn ang="0">
                <a:pos x="1298061224" y="983224789"/>
              </a:cxn>
              <a:cxn ang="0">
                <a:pos x="1492163733" y="789008744"/>
              </a:cxn>
              <a:cxn ang="0">
                <a:pos x="1492163733" y="194216045"/>
              </a:cxn>
              <a:cxn ang="0">
                <a:pos x="1298061224" y="0"/>
              </a:cxn>
              <a:cxn ang="0">
                <a:pos x="97053119" y="242771921"/>
              </a:cxn>
              <a:cxn ang="0">
                <a:pos x="412468297" y="497680946"/>
              </a:cxn>
              <a:cxn ang="0">
                <a:pos x="97053119" y="740452867"/>
              </a:cxn>
              <a:cxn ang="0">
                <a:pos x="97053119" y="242771921"/>
              </a:cxn>
              <a:cxn ang="0">
                <a:pos x="1395110614" y="789008744"/>
              </a:cxn>
              <a:cxn ang="0">
                <a:pos x="1298061224" y="886116766"/>
              </a:cxn>
              <a:cxn ang="0">
                <a:pos x="181972734" y="886116766"/>
              </a:cxn>
              <a:cxn ang="0">
                <a:pos x="97053119" y="789008744"/>
              </a:cxn>
              <a:cxn ang="0">
                <a:pos x="460994856" y="521958884"/>
              </a:cxn>
              <a:cxn ang="0">
                <a:pos x="655097365" y="679759887"/>
              </a:cxn>
              <a:cxn ang="0">
                <a:pos x="740016979" y="704037825"/>
              </a:cxn>
              <a:cxn ang="0">
                <a:pos x="824936593" y="679759887"/>
              </a:cxn>
              <a:cxn ang="0">
                <a:pos x="1031168877" y="521958884"/>
              </a:cxn>
              <a:cxn ang="0">
                <a:pos x="1395110614" y="789008744"/>
              </a:cxn>
              <a:cxn ang="0">
                <a:pos x="1395110614" y="740452867"/>
              </a:cxn>
              <a:cxn ang="0">
                <a:pos x="1067565661" y="497680946"/>
              </a:cxn>
              <a:cxn ang="0">
                <a:pos x="1395110614" y="242771921"/>
              </a:cxn>
              <a:cxn ang="0">
                <a:pos x="1395110614" y="740452867"/>
              </a:cxn>
              <a:cxn ang="0">
                <a:pos x="800673314" y="631207741"/>
              </a:cxn>
              <a:cxn ang="0">
                <a:pos x="740016979" y="655481949"/>
              </a:cxn>
              <a:cxn ang="0">
                <a:pos x="691490419" y="631207741"/>
              </a:cxn>
              <a:cxn ang="0">
                <a:pos x="497387911" y="497680946"/>
              </a:cxn>
              <a:cxn ang="0">
                <a:pos x="460994856" y="461265904"/>
              </a:cxn>
              <a:cxn ang="0">
                <a:pos x="97053119" y="194216045"/>
              </a:cxn>
              <a:cxn ang="0">
                <a:pos x="181972734" y="97108022"/>
              </a:cxn>
              <a:cxn ang="0">
                <a:pos x="1298061224" y="97108022"/>
              </a:cxn>
              <a:cxn ang="0">
                <a:pos x="1395110614" y="194216045"/>
              </a:cxn>
              <a:cxn ang="0">
                <a:pos x="800673314" y="631207741"/>
              </a:cxn>
              <a:cxn ang="0">
                <a:pos x="800673314" y="631207741"/>
              </a:cxn>
              <a:cxn ang="0">
                <a:pos x="800673314" y="631207741"/>
              </a:cxn>
            </a:cxnLst>
            <a:rect l="0" t="0" r="0" b="0"/>
            <a:pathLst>
              <a:path w="123" h="81">
                <a:moveTo>
                  <a:pt x="107" y="0"/>
                </a:moveTo>
                <a:cubicBezTo>
                  <a:pt x="15" y="0"/>
                  <a:pt x="15" y="0"/>
                  <a:pt x="15" y="0"/>
                </a:cubicBezTo>
                <a:cubicBezTo>
                  <a:pt x="7" y="0"/>
                  <a:pt x="0" y="7"/>
                  <a:pt x="0" y="16"/>
                </a:cubicBezTo>
                <a:cubicBezTo>
                  <a:pt x="0" y="65"/>
                  <a:pt x="0" y="65"/>
                  <a:pt x="0" y="65"/>
                </a:cubicBezTo>
                <a:cubicBezTo>
                  <a:pt x="0" y="74"/>
                  <a:pt x="7" y="81"/>
                  <a:pt x="15" y="81"/>
                </a:cubicBezTo>
                <a:cubicBezTo>
                  <a:pt x="107" y="81"/>
                  <a:pt x="107" y="81"/>
                  <a:pt x="107" y="81"/>
                </a:cubicBezTo>
                <a:cubicBezTo>
                  <a:pt x="116" y="81"/>
                  <a:pt x="123" y="74"/>
                  <a:pt x="123" y="65"/>
                </a:cubicBezTo>
                <a:cubicBezTo>
                  <a:pt x="123" y="16"/>
                  <a:pt x="123" y="16"/>
                  <a:pt x="123" y="16"/>
                </a:cubicBezTo>
                <a:cubicBezTo>
                  <a:pt x="123" y="7"/>
                  <a:pt x="116" y="0"/>
                  <a:pt x="107" y="0"/>
                </a:cubicBezTo>
                <a:close/>
                <a:moveTo>
                  <a:pt x="8" y="20"/>
                </a:moveTo>
                <a:cubicBezTo>
                  <a:pt x="34" y="41"/>
                  <a:pt x="34" y="41"/>
                  <a:pt x="34" y="41"/>
                </a:cubicBezTo>
                <a:cubicBezTo>
                  <a:pt x="8" y="61"/>
                  <a:pt x="8" y="61"/>
                  <a:pt x="8" y="61"/>
                </a:cubicBezTo>
                <a:lnTo>
                  <a:pt x="8" y="20"/>
                </a:lnTo>
                <a:close/>
                <a:moveTo>
                  <a:pt x="115" y="65"/>
                </a:moveTo>
                <a:cubicBezTo>
                  <a:pt x="115" y="70"/>
                  <a:pt x="112" y="73"/>
                  <a:pt x="107" y="73"/>
                </a:cubicBezTo>
                <a:cubicBezTo>
                  <a:pt x="15" y="73"/>
                  <a:pt x="15" y="73"/>
                  <a:pt x="15" y="73"/>
                </a:cubicBezTo>
                <a:cubicBezTo>
                  <a:pt x="11" y="73"/>
                  <a:pt x="8" y="70"/>
                  <a:pt x="8" y="65"/>
                </a:cubicBezTo>
                <a:cubicBezTo>
                  <a:pt x="38" y="43"/>
                  <a:pt x="38" y="43"/>
                  <a:pt x="38" y="43"/>
                </a:cubicBezTo>
                <a:cubicBezTo>
                  <a:pt x="54" y="56"/>
                  <a:pt x="54" y="56"/>
                  <a:pt x="54" y="56"/>
                </a:cubicBezTo>
                <a:cubicBezTo>
                  <a:pt x="56" y="57"/>
                  <a:pt x="59" y="58"/>
                  <a:pt x="61" y="58"/>
                </a:cubicBezTo>
                <a:cubicBezTo>
                  <a:pt x="64" y="58"/>
                  <a:pt x="66" y="57"/>
                  <a:pt x="68" y="56"/>
                </a:cubicBezTo>
                <a:cubicBezTo>
                  <a:pt x="85" y="43"/>
                  <a:pt x="85" y="43"/>
                  <a:pt x="85" y="43"/>
                </a:cubicBezTo>
                <a:lnTo>
                  <a:pt x="115" y="65"/>
                </a:lnTo>
                <a:close/>
                <a:moveTo>
                  <a:pt x="115" y="61"/>
                </a:moveTo>
                <a:cubicBezTo>
                  <a:pt x="88" y="41"/>
                  <a:pt x="88" y="41"/>
                  <a:pt x="88" y="41"/>
                </a:cubicBezTo>
                <a:cubicBezTo>
                  <a:pt x="115" y="20"/>
                  <a:pt x="115" y="20"/>
                  <a:pt x="115" y="20"/>
                </a:cubicBezTo>
                <a:lnTo>
                  <a:pt x="115" y="61"/>
                </a:lnTo>
                <a:close/>
                <a:moveTo>
                  <a:pt x="66" y="52"/>
                </a:moveTo>
                <a:cubicBezTo>
                  <a:pt x="65" y="53"/>
                  <a:pt x="63" y="54"/>
                  <a:pt x="61" y="54"/>
                </a:cubicBezTo>
                <a:cubicBezTo>
                  <a:pt x="60" y="54"/>
                  <a:pt x="58" y="53"/>
                  <a:pt x="57" y="52"/>
                </a:cubicBezTo>
                <a:cubicBezTo>
                  <a:pt x="41" y="41"/>
                  <a:pt x="41" y="41"/>
                  <a:pt x="41" y="41"/>
                </a:cubicBezTo>
                <a:cubicBezTo>
                  <a:pt x="38" y="38"/>
                  <a:pt x="38" y="38"/>
                  <a:pt x="38" y="38"/>
                </a:cubicBezTo>
                <a:cubicBezTo>
                  <a:pt x="8" y="16"/>
                  <a:pt x="8" y="16"/>
                  <a:pt x="8" y="16"/>
                </a:cubicBezTo>
                <a:cubicBezTo>
                  <a:pt x="8" y="11"/>
                  <a:pt x="11" y="8"/>
                  <a:pt x="15" y="8"/>
                </a:cubicBezTo>
                <a:cubicBezTo>
                  <a:pt x="107" y="8"/>
                  <a:pt x="107" y="8"/>
                  <a:pt x="107" y="8"/>
                </a:cubicBezTo>
                <a:cubicBezTo>
                  <a:pt x="112" y="8"/>
                  <a:pt x="115" y="11"/>
                  <a:pt x="115" y="16"/>
                </a:cubicBezTo>
                <a:lnTo>
                  <a:pt x="66" y="52"/>
                </a:lnTo>
                <a:close/>
                <a:moveTo>
                  <a:pt x="66" y="52"/>
                </a:moveTo>
                <a:cubicBezTo>
                  <a:pt x="66" y="52"/>
                  <a:pt x="66" y="52"/>
                  <a:pt x="66" y="52"/>
                </a:cubicBezTo>
              </a:path>
            </a:pathLst>
          </a:custGeom>
          <a:solidFill>
            <a:srgbClr val="FFFFFF"/>
          </a:solidFill>
          <a:ln w="9525">
            <a:noFill/>
          </a:ln>
        </p:spPr>
        <p:txBody>
          <a:bodyPr/>
          <a:lstStyle/>
          <a:p>
            <a:endParaRPr lang="zh-CN" altLang="en-US"/>
          </a:p>
        </p:txBody>
      </p:sp>
      <p:sp>
        <p:nvSpPr>
          <p:cNvPr id="23" name="书"/>
          <p:cNvSpPr/>
          <p:nvPr/>
        </p:nvSpPr>
        <p:spPr>
          <a:xfrm>
            <a:off x="4249055" y="3156021"/>
            <a:ext cx="756605" cy="1023945"/>
          </a:xfrm>
          <a:custGeom>
            <a:avLst/>
            <a:gdLst/>
            <a:ahLst/>
            <a:cxnLst>
              <a:cxn ang="0">
                <a:pos x="89649442" y="12698943"/>
              </a:cxn>
              <a:cxn ang="0">
                <a:pos x="89649442" y="12698943"/>
              </a:cxn>
              <a:cxn ang="0">
                <a:pos x="4061626" y="63494717"/>
              </a:cxn>
              <a:cxn ang="0">
                <a:pos x="4061626" y="63494717"/>
              </a:cxn>
              <a:cxn ang="0">
                <a:pos x="80945269" y="97550901"/>
              </a:cxn>
              <a:cxn ang="0">
                <a:pos x="98063154" y="97550901"/>
              </a:cxn>
              <a:cxn ang="0">
                <a:pos x="174946798" y="63494717"/>
              </a:cxn>
              <a:cxn ang="0">
                <a:pos x="174946798" y="46466224"/>
              </a:cxn>
              <a:cxn ang="0">
                <a:pos x="98063154" y="4040646"/>
              </a:cxn>
              <a:cxn ang="0">
                <a:pos x="80945269" y="4040646"/>
              </a:cxn>
              <a:cxn ang="0">
                <a:pos x="4061626" y="46466224"/>
              </a:cxn>
              <a:cxn ang="0">
                <a:pos x="4061626" y="63494717"/>
              </a:cxn>
              <a:cxn ang="0">
                <a:pos x="89649442" y="12698943"/>
              </a:cxn>
              <a:cxn ang="0">
                <a:pos x="89649442" y="12698943"/>
              </a:cxn>
              <a:cxn ang="0">
                <a:pos x="170594711" y="55124521"/>
              </a:cxn>
              <a:cxn ang="0">
                <a:pos x="89649442" y="89180705"/>
              </a:cxn>
              <a:cxn ang="0">
                <a:pos x="12765799" y="55124521"/>
              </a:cxn>
              <a:cxn ang="0">
                <a:pos x="89649442" y="12698943"/>
              </a:cxn>
              <a:cxn ang="0">
                <a:pos x="89649442" y="161333720"/>
              </a:cxn>
              <a:cxn ang="0">
                <a:pos x="89649442" y="161333720"/>
              </a:cxn>
              <a:cxn ang="0">
                <a:pos x="12765799" y="127277536"/>
              </a:cxn>
              <a:cxn ang="0">
                <a:pos x="0" y="123236890"/>
              </a:cxn>
              <a:cxn ang="0">
                <a:pos x="4061626" y="135935833"/>
              </a:cxn>
              <a:cxn ang="0">
                <a:pos x="80945269" y="169992017"/>
              </a:cxn>
              <a:cxn ang="0">
                <a:pos x="98063154" y="169992017"/>
              </a:cxn>
              <a:cxn ang="0">
                <a:pos x="174946798" y="135935833"/>
              </a:cxn>
              <a:cxn ang="0">
                <a:pos x="183650166" y="123236890"/>
              </a:cxn>
              <a:cxn ang="0">
                <a:pos x="170594711" y="127277536"/>
              </a:cxn>
              <a:cxn ang="0">
                <a:pos x="89649442" y="161333720"/>
              </a:cxn>
              <a:cxn ang="0">
                <a:pos x="4061626" y="97550901"/>
              </a:cxn>
              <a:cxn ang="0">
                <a:pos x="4061626" y="97550901"/>
              </a:cxn>
              <a:cxn ang="0">
                <a:pos x="80945269" y="135935833"/>
              </a:cxn>
              <a:cxn ang="0">
                <a:pos x="98063154" y="135935833"/>
              </a:cxn>
              <a:cxn ang="0">
                <a:pos x="174946798" y="97550901"/>
              </a:cxn>
              <a:cxn ang="0">
                <a:pos x="183650166" y="84851958"/>
              </a:cxn>
              <a:cxn ang="0">
                <a:pos x="170594711" y="89180705"/>
              </a:cxn>
              <a:cxn ang="0">
                <a:pos x="89649442" y="127277536"/>
              </a:cxn>
              <a:cxn ang="0">
                <a:pos x="12765799" y="89180705"/>
              </a:cxn>
              <a:cxn ang="0">
                <a:pos x="0" y="84851958"/>
              </a:cxn>
              <a:cxn ang="0">
                <a:pos x="4061626" y="97550901"/>
              </a:cxn>
            </a:cxnLst>
            <a:rect l="0" t="0" r="0" b="0"/>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FFFFFF"/>
          </a:solidFill>
          <a:ln w="9525">
            <a:noFill/>
          </a:ln>
        </p:spPr>
        <p:txBody>
          <a:bodyPr/>
          <a:lstStyle/>
          <a:p>
            <a:endParaRPr lang="zh-CN" altLang="en-US"/>
          </a:p>
        </p:txBody>
      </p:sp>
      <p:pic>
        <p:nvPicPr>
          <p:cNvPr id="24" name="图片 23" descr="微信图片_20200423163239"/>
          <p:cNvPicPr>
            <a:picLocks noChangeAspect="1"/>
          </p:cNvPicPr>
          <p:nvPr>
            <p:custDataLst>
              <p:tags r:id="rId5"/>
            </p:custDataLst>
          </p:nvPr>
        </p:nvPicPr>
        <p:blipFill>
          <a:blip r:embed="rId6"/>
          <a:stretch>
            <a:fillRect/>
          </a:stretch>
        </p:blipFill>
        <p:spPr>
          <a:xfrm>
            <a:off x="76835" y="108585"/>
            <a:ext cx="514350" cy="403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获得荣誉</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36" name="任意多边形: 形状 35"/>
          <p:cNvSpPr/>
          <p:nvPr/>
        </p:nvSpPr>
        <p:spPr>
          <a:xfrm rot="16200000">
            <a:off x="8772672" y="1680363"/>
            <a:ext cx="3061744" cy="2150147"/>
          </a:xfrm>
          <a:custGeom>
            <a:avLst/>
            <a:gdLst>
              <a:gd name="connsiteX0" fmla="*/ 3061744 w 3061744"/>
              <a:gd name="connsiteY0" fmla="*/ 315872 h 2150147"/>
              <a:gd name="connsiteX1" fmla="*/ 2745872 w 3061744"/>
              <a:gd name="connsiteY1" fmla="*/ 631744 h 2150147"/>
              <a:gd name="connsiteX2" fmla="*/ 2436417 w 3061744"/>
              <a:gd name="connsiteY2" fmla="*/ 379532 h 2150147"/>
              <a:gd name="connsiteX3" fmla="*/ 2435027 w 3061744"/>
              <a:gd name="connsiteY3" fmla="*/ 365747 h 2150147"/>
              <a:gd name="connsiteX4" fmla="*/ 2150147 w 3061744"/>
              <a:gd name="connsiteY4" fmla="*/ 365746 h 2150147"/>
              <a:gd name="connsiteX5" fmla="*/ 2150147 w 3061744"/>
              <a:gd name="connsiteY5" fmla="*/ 2057777 h 2150147"/>
              <a:gd name="connsiteX6" fmla="*/ 2057777 w 3061744"/>
              <a:gd name="connsiteY6" fmla="*/ 2150147 h 2150147"/>
              <a:gd name="connsiteX7" fmla="*/ 92370 w 3061744"/>
              <a:gd name="connsiteY7" fmla="*/ 2150146 h 2150147"/>
              <a:gd name="connsiteX8" fmla="*/ 0 w 3061744"/>
              <a:gd name="connsiteY8" fmla="*/ 2057776 h 2150147"/>
              <a:gd name="connsiteX9" fmla="*/ 0 w 3061744"/>
              <a:gd name="connsiteY9" fmla="*/ 1148789 h 2150147"/>
              <a:gd name="connsiteX10" fmla="*/ 174386 w 3061744"/>
              <a:gd name="connsiteY10" fmla="*/ 1148789 h 2150147"/>
              <a:gd name="connsiteX11" fmla="*/ 176441 w 3061744"/>
              <a:gd name="connsiteY11" fmla="*/ 1169164 h 2150147"/>
              <a:gd name="connsiteX12" fmla="*/ 633829 w 3061744"/>
              <a:gd name="connsiteY12" fmla="*/ 1541947 h 2150147"/>
              <a:gd name="connsiteX13" fmla="*/ 1100704 w 3061744"/>
              <a:gd name="connsiteY13" fmla="*/ 1075073 h 2150147"/>
              <a:gd name="connsiteX14" fmla="*/ 633829 w 3061744"/>
              <a:gd name="connsiteY14" fmla="*/ 608197 h 2150147"/>
              <a:gd name="connsiteX15" fmla="*/ 176441 w 3061744"/>
              <a:gd name="connsiteY15" fmla="*/ 980981 h 2150147"/>
              <a:gd name="connsiteX16" fmla="*/ 174386 w 3061744"/>
              <a:gd name="connsiteY16" fmla="*/ 1001355 h 2150147"/>
              <a:gd name="connsiteX17" fmla="*/ 0 w 3061744"/>
              <a:gd name="connsiteY17" fmla="*/ 1001355 h 2150147"/>
              <a:gd name="connsiteX18" fmla="*/ 0 w 3061744"/>
              <a:gd name="connsiteY18" fmla="*/ 92370 h 2150147"/>
              <a:gd name="connsiteX19" fmla="*/ 92370 w 3061744"/>
              <a:gd name="connsiteY19" fmla="*/ 0 h 2150147"/>
              <a:gd name="connsiteX20" fmla="*/ 2057777 w 3061744"/>
              <a:gd name="connsiteY20" fmla="*/ 0 h 2150147"/>
              <a:gd name="connsiteX21" fmla="*/ 2150147 w 3061744"/>
              <a:gd name="connsiteY21" fmla="*/ 92370 h 2150147"/>
              <a:gd name="connsiteX22" fmla="*/ 2150147 w 3061744"/>
              <a:gd name="connsiteY22" fmla="*/ 265997 h 2150147"/>
              <a:gd name="connsiteX23" fmla="*/ 2435027 w 3061744"/>
              <a:gd name="connsiteY23" fmla="*/ 265998 h 2150147"/>
              <a:gd name="connsiteX24" fmla="*/ 2436417 w 3061744"/>
              <a:gd name="connsiteY24" fmla="*/ 252213 h 2150147"/>
              <a:gd name="connsiteX25" fmla="*/ 2745872 w 3061744"/>
              <a:gd name="connsiteY25" fmla="*/ 0 h 2150147"/>
              <a:gd name="connsiteX26" fmla="*/ 3061744 w 3061744"/>
              <a:gd name="connsiteY26" fmla="*/ 315872 h 215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61744" h="2150147">
                <a:moveTo>
                  <a:pt x="3061744" y="315872"/>
                </a:moveTo>
                <a:cubicBezTo>
                  <a:pt x="3061744" y="490323"/>
                  <a:pt x="2920323" y="631744"/>
                  <a:pt x="2745872" y="631744"/>
                </a:cubicBezTo>
                <a:cubicBezTo>
                  <a:pt x="2593228" y="631744"/>
                  <a:pt x="2465871" y="523469"/>
                  <a:pt x="2436417" y="379532"/>
                </a:cubicBezTo>
                <a:lnTo>
                  <a:pt x="2435027" y="365747"/>
                </a:lnTo>
                <a:lnTo>
                  <a:pt x="2150147" y="365746"/>
                </a:lnTo>
                <a:lnTo>
                  <a:pt x="2150147" y="2057777"/>
                </a:lnTo>
                <a:cubicBezTo>
                  <a:pt x="2150147" y="2108792"/>
                  <a:pt x="2108792" y="2150147"/>
                  <a:pt x="2057777" y="2150147"/>
                </a:cubicBezTo>
                <a:lnTo>
                  <a:pt x="92370" y="2150146"/>
                </a:lnTo>
                <a:cubicBezTo>
                  <a:pt x="41355" y="2150146"/>
                  <a:pt x="0" y="2108791"/>
                  <a:pt x="0" y="2057776"/>
                </a:cubicBezTo>
                <a:lnTo>
                  <a:pt x="0" y="1148789"/>
                </a:lnTo>
                <a:lnTo>
                  <a:pt x="174386" y="1148789"/>
                </a:lnTo>
                <a:lnTo>
                  <a:pt x="176441" y="1169164"/>
                </a:lnTo>
                <a:cubicBezTo>
                  <a:pt x="219974" y="1381910"/>
                  <a:pt x="408214" y="1541947"/>
                  <a:pt x="633829" y="1541947"/>
                </a:cubicBezTo>
                <a:cubicBezTo>
                  <a:pt x="891676" y="1541947"/>
                  <a:pt x="1100704" y="1332920"/>
                  <a:pt x="1100704" y="1075073"/>
                </a:cubicBezTo>
                <a:cubicBezTo>
                  <a:pt x="1100704" y="817225"/>
                  <a:pt x="891676" y="608197"/>
                  <a:pt x="633829" y="608197"/>
                </a:cubicBezTo>
                <a:cubicBezTo>
                  <a:pt x="408214" y="608197"/>
                  <a:pt x="219974" y="768233"/>
                  <a:pt x="176441" y="980981"/>
                </a:cubicBezTo>
                <a:lnTo>
                  <a:pt x="174386" y="1001355"/>
                </a:lnTo>
                <a:lnTo>
                  <a:pt x="0" y="1001355"/>
                </a:lnTo>
                <a:lnTo>
                  <a:pt x="0" y="92370"/>
                </a:lnTo>
                <a:cubicBezTo>
                  <a:pt x="0" y="41355"/>
                  <a:pt x="41355" y="0"/>
                  <a:pt x="92370" y="0"/>
                </a:cubicBezTo>
                <a:lnTo>
                  <a:pt x="2057777" y="0"/>
                </a:lnTo>
                <a:cubicBezTo>
                  <a:pt x="2108792" y="0"/>
                  <a:pt x="2150147" y="41355"/>
                  <a:pt x="2150147" y="92370"/>
                </a:cubicBezTo>
                <a:lnTo>
                  <a:pt x="2150147" y="265997"/>
                </a:lnTo>
                <a:lnTo>
                  <a:pt x="2435027" y="265998"/>
                </a:lnTo>
                <a:lnTo>
                  <a:pt x="2436417" y="252213"/>
                </a:lnTo>
                <a:cubicBezTo>
                  <a:pt x="2465871" y="108275"/>
                  <a:pt x="2593228" y="0"/>
                  <a:pt x="2745872" y="0"/>
                </a:cubicBezTo>
                <a:cubicBezTo>
                  <a:pt x="2920323" y="0"/>
                  <a:pt x="3061744" y="141421"/>
                  <a:pt x="3061744" y="315872"/>
                </a:cubicBezTo>
                <a:close/>
              </a:path>
            </a:pathLst>
          </a:cu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37" name="任意多边形: 形状 36"/>
          <p:cNvSpPr/>
          <p:nvPr/>
        </p:nvSpPr>
        <p:spPr>
          <a:xfrm rot="16200000">
            <a:off x="5978865" y="1680363"/>
            <a:ext cx="3061744" cy="2150147"/>
          </a:xfrm>
          <a:custGeom>
            <a:avLst/>
            <a:gdLst>
              <a:gd name="connsiteX0" fmla="*/ 3061744 w 3061744"/>
              <a:gd name="connsiteY0" fmla="*/ 315872 h 2150147"/>
              <a:gd name="connsiteX1" fmla="*/ 2745872 w 3061744"/>
              <a:gd name="connsiteY1" fmla="*/ 631744 h 2150147"/>
              <a:gd name="connsiteX2" fmla="*/ 2436417 w 3061744"/>
              <a:gd name="connsiteY2" fmla="*/ 379532 h 2150147"/>
              <a:gd name="connsiteX3" fmla="*/ 2435027 w 3061744"/>
              <a:gd name="connsiteY3" fmla="*/ 365747 h 2150147"/>
              <a:gd name="connsiteX4" fmla="*/ 2150147 w 3061744"/>
              <a:gd name="connsiteY4" fmla="*/ 365746 h 2150147"/>
              <a:gd name="connsiteX5" fmla="*/ 2150147 w 3061744"/>
              <a:gd name="connsiteY5" fmla="*/ 2057777 h 2150147"/>
              <a:gd name="connsiteX6" fmla="*/ 2057777 w 3061744"/>
              <a:gd name="connsiteY6" fmla="*/ 2150147 h 2150147"/>
              <a:gd name="connsiteX7" fmla="*/ 92370 w 3061744"/>
              <a:gd name="connsiteY7" fmla="*/ 2150146 h 2150147"/>
              <a:gd name="connsiteX8" fmla="*/ 0 w 3061744"/>
              <a:gd name="connsiteY8" fmla="*/ 2057776 h 2150147"/>
              <a:gd name="connsiteX9" fmla="*/ 0 w 3061744"/>
              <a:gd name="connsiteY9" fmla="*/ 1148789 h 2150147"/>
              <a:gd name="connsiteX10" fmla="*/ 174386 w 3061744"/>
              <a:gd name="connsiteY10" fmla="*/ 1148789 h 2150147"/>
              <a:gd name="connsiteX11" fmla="*/ 176441 w 3061744"/>
              <a:gd name="connsiteY11" fmla="*/ 1169164 h 2150147"/>
              <a:gd name="connsiteX12" fmla="*/ 633829 w 3061744"/>
              <a:gd name="connsiteY12" fmla="*/ 1541947 h 2150147"/>
              <a:gd name="connsiteX13" fmla="*/ 1100704 w 3061744"/>
              <a:gd name="connsiteY13" fmla="*/ 1075073 h 2150147"/>
              <a:gd name="connsiteX14" fmla="*/ 633829 w 3061744"/>
              <a:gd name="connsiteY14" fmla="*/ 608197 h 2150147"/>
              <a:gd name="connsiteX15" fmla="*/ 176441 w 3061744"/>
              <a:gd name="connsiteY15" fmla="*/ 980981 h 2150147"/>
              <a:gd name="connsiteX16" fmla="*/ 174386 w 3061744"/>
              <a:gd name="connsiteY16" fmla="*/ 1001355 h 2150147"/>
              <a:gd name="connsiteX17" fmla="*/ 0 w 3061744"/>
              <a:gd name="connsiteY17" fmla="*/ 1001355 h 2150147"/>
              <a:gd name="connsiteX18" fmla="*/ 0 w 3061744"/>
              <a:gd name="connsiteY18" fmla="*/ 92370 h 2150147"/>
              <a:gd name="connsiteX19" fmla="*/ 92370 w 3061744"/>
              <a:gd name="connsiteY19" fmla="*/ 0 h 2150147"/>
              <a:gd name="connsiteX20" fmla="*/ 2057777 w 3061744"/>
              <a:gd name="connsiteY20" fmla="*/ 0 h 2150147"/>
              <a:gd name="connsiteX21" fmla="*/ 2150147 w 3061744"/>
              <a:gd name="connsiteY21" fmla="*/ 92370 h 2150147"/>
              <a:gd name="connsiteX22" fmla="*/ 2150147 w 3061744"/>
              <a:gd name="connsiteY22" fmla="*/ 265997 h 2150147"/>
              <a:gd name="connsiteX23" fmla="*/ 2435027 w 3061744"/>
              <a:gd name="connsiteY23" fmla="*/ 265998 h 2150147"/>
              <a:gd name="connsiteX24" fmla="*/ 2436417 w 3061744"/>
              <a:gd name="connsiteY24" fmla="*/ 252213 h 2150147"/>
              <a:gd name="connsiteX25" fmla="*/ 2745872 w 3061744"/>
              <a:gd name="connsiteY25" fmla="*/ 0 h 2150147"/>
              <a:gd name="connsiteX26" fmla="*/ 3061744 w 3061744"/>
              <a:gd name="connsiteY26" fmla="*/ 315872 h 215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61744" h="2150147">
                <a:moveTo>
                  <a:pt x="3061744" y="315872"/>
                </a:moveTo>
                <a:cubicBezTo>
                  <a:pt x="3061744" y="490323"/>
                  <a:pt x="2920323" y="631744"/>
                  <a:pt x="2745872" y="631744"/>
                </a:cubicBezTo>
                <a:cubicBezTo>
                  <a:pt x="2593228" y="631744"/>
                  <a:pt x="2465871" y="523469"/>
                  <a:pt x="2436417" y="379532"/>
                </a:cubicBezTo>
                <a:lnTo>
                  <a:pt x="2435027" y="365747"/>
                </a:lnTo>
                <a:lnTo>
                  <a:pt x="2150147" y="365746"/>
                </a:lnTo>
                <a:lnTo>
                  <a:pt x="2150147" y="2057777"/>
                </a:lnTo>
                <a:cubicBezTo>
                  <a:pt x="2150147" y="2108792"/>
                  <a:pt x="2108792" y="2150147"/>
                  <a:pt x="2057777" y="2150147"/>
                </a:cubicBezTo>
                <a:lnTo>
                  <a:pt x="92370" y="2150146"/>
                </a:lnTo>
                <a:cubicBezTo>
                  <a:pt x="41355" y="2150146"/>
                  <a:pt x="0" y="2108791"/>
                  <a:pt x="0" y="2057776"/>
                </a:cubicBezTo>
                <a:lnTo>
                  <a:pt x="0" y="1148789"/>
                </a:lnTo>
                <a:lnTo>
                  <a:pt x="174386" y="1148789"/>
                </a:lnTo>
                <a:lnTo>
                  <a:pt x="176441" y="1169164"/>
                </a:lnTo>
                <a:cubicBezTo>
                  <a:pt x="219974" y="1381910"/>
                  <a:pt x="408214" y="1541947"/>
                  <a:pt x="633829" y="1541947"/>
                </a:cubicBezTo>
                <a:cubicBezTo>
                  <a:pt x="891676" y="1541947"/>
                  <a:pt x="1100704" y="1332920"/>
                  <a:pt x="1100704" y="1075073"/>
                </a:cubicBezTo>
                <a:cubicBezTo>
                  <a:pt x="1100704" y="817225"/>
                  <a:pt x="891676" y="608197"/>
                  <a:pt x="633829" y="608197"/>
                </a:cubicBezTo>
                <a:cubicBezTo>
                  <a:pt x="408214" y="608197"/>
                  <a:pt x="219974" y="768233"/>
                  <a:pt x="176441" y="980981"/>
                </a:cubicBezTo>
                <a:lnTo>
                  <a:pt x="174386" y="1001355"/>
                </a:lnTo>
                <a:lnTo>
                  <a:pt x="0" y="1001355"/>
                </a:lnTo>
                <a:lnTo>
                  <a:pt x="0" y="92370"/>
                </a:lnTo>
                <a:cubicBezTo>
                  <a:pt x="0" y="41355"/>
                  <a:pt x="41355" y="0"/>
                  <a:pt x="92370" y="0"/>
                </a:cubicBezTo>
                <a:lnTo>
                  <a:pt x="2057777" y="0"/>
                </a:lnTo>
                <a:cubicBezTo>
                  <a:pt x="2108792" y="0"/>
                  <a:pt x="2150147" y="41355"/>
                  <a:pt x="2150147" y="92370"/>
                </a:cubicBezTo>
                <a:lnTo>
                  <a:pt x="2150147" y="265997"/>
                </a:lnTo>
                <a:lnTo>
                  <a:pt x="2435027" y="265998"/>
                </a:lnTo>
                <a:lnTo>
                  <a:pt x="2436417" y="252213"/>
                </a:lnTo>
                <a:cubicBezTo>
                  <a:pt x="2465871" y="108275"/>
                  <a:pt x="2593228" y="0"/>
                  <a:pt x="2745872" y="0"/>
                </a:cubicBezTo>
                <a:cubicBezTo>
                  <a:pt x="2920323" y="0"/>
                  <a:pt x="3061744" y="141421"/>
                  <a:pt x="3061744" y="315872"/>
                </a:cubicBezTo>
                <a:close/>
              </a:path>
            </a:pathLst>
          </a:cu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38" name="任意多边形: 形状 37"/>
          <p:cNvSpPr/>
          <p:nvPr/>
        </p:nvSpPr>
        <p:spPr>
          <a:xfrm rot="16200000">
            <a:off x="3185059" y="1680363"/>
            <a:ext cx="3061744" cy="2150147"/>
          </a:xfrm>
          <a:custGeom>
            <a:avLst/>
            <a:gdLst>
              <a:gd name="connsiteX0" fmla="*/ 3061744 w 3061744"/>
              <a:gd name="connsiteY0" fmla="*/ 315872 h 2150147"/>
              <a:gd name="connsiteX1" fmla="*/ 2745872 w 3061744"/>
              <a:gd name="connsiteY1" fmla="*/ 631744 h 2150147"/>
              <a:gd name="connsiteX2" fmla="*/ 2436417 w 3061744"/>
              <a:gd name="connsiteY2" fmla="*/ 379532 h 2150147"/>
              <a:gd name="connsiteX3" fmla="*/ 2435027 w 3061744"/>
              <a:gd name="connsiteY3" fmla="*/ 365747 h 2150147"/>
              <a:gd name="connsiteX4" fmla="*/ 2150147 w 3061744"/>
              <a:gd name="connsiteY4" fmla="*/ 365746 h 2150147"/>
              <a:gd name="connsiteX5" fmla="*/ 2150147 w 3061744"/>
              <a:gd name="connsiteY5" fmla="*/ 2057777 h 2150147"/>
              <a:gd name="connsiteX6" fmla="*/ 2057777 w 3061744"/>
              <a:gd name="connsiteY6" fmla="*/ 2150147 h 2150147"/>
              <a:gd name="connsiteX7" fmla="*/ 92370 w 3061744"/>
              <a:gd name="connsiteY7" fmla="*/ 2150146 h 2150147"/>
              <a:gd name="connsiteX8" fmla="*/ 0 w 3061744"/>
              <a:gd name="connsiteY8" fmla="*/ 2057776 h 2150147"/>
              <a:gd name="connsiteX9" fmla="*/ 0 w 3061744"/>
              <a:gd name="connsiteY9" fmla="*/ 1148789 h 2150147"/>
              <a:gd name="connsiteX10" fmla="*/ 174386 w 3061744"/>
              <a:gd name="connsiteY10" fmla="*/ 1148789 h 2150147"/>
              <a:gd name="connsiteX11" fmla="*/ 176441 w 3061744"/>
              <a:gd name="connsiteY11" fmla="*/ 1169164 h 2150147"/>
              <a:gd name="connsiteX12" fmla="*/ 633829 w 3061744"/>
              <a:gd name="connsiteY12" fmla="*/ 1541947 h 2150147"/>
              <a:gd name="connsiteX13" fmla="*/ 1100704 w 3061744"/>
              <a:gd name="connsiteY13" fmla="*/ 1075073 h 2150147"/>
              <a:gd name="connsiteX14" fmla="*/ 633829 w 3061744"/>
              <a:gd name="connsiteY14" fmla="*/ 608197 h 2150147"/>
              <a:gd name="connsiteX15" fmla="*/ 176441 w 3061744"/>
              <a:gd name="connsiteY15" fmla="*/ 980981 h 2150147"/>
              <a:gd name="connsiteX16" fmla="*/ 174386 w 3061744"/>
              <a:gd name="connsiteY16" fmla="*/ 1001355 h 2150147"/>
              <a:gd name="connsiteX17" fmla="*/ 0 w 3061744"/>
              <a:gd name="connsiteY17" fmla="*/ 1001355 h 2150147"/>
              <a:gd name="connsiteX18" fmla="*/ 0 w 3061744"/>
              <a:gd name="connsiteY18" fmla="*/ 92370 h 2150147"/>
              <a:gd name="connsiteX19" fmla="*/ 92370 w 3061744"/>
              <a:gd name="connsiteY19" fmla="*/ 0 h 2150147"/>
              <a:gd name="connsiteX20" fmla="*/ 2057777 w 3061744"/>
              <a:gd name="connsiteY20" fmla="*/ 0 h 2150147"/>
              <a:gd name="connsiteX21" fmla="*/ 2150147 w 3061744"/>
              <a:gd name="connsiteY21" fmla="*/ 92370 h 2150147"/>
              <a:gd name="connsiteX22" fmla="*/ 2150147 w 3061744"/>
              <a:gd name="connsiteY22" fmla="*/ 265997 h 2150147"/>
              <a:gd name="connsiteX23" fmla="*/ 2435027 w 3061744"/>
              <a:gd name="connsiteY23" fmla="*/ 265998 h 2150147"/>
              <a:gd name="connsiteX24" fmla="*/ 2436417 w 3061744"/>
              <a:gd name="connsiteY24" fmla="*/ 252213 h 2150147"/>
              <a:gd name="connsiteX25" fmla="*/ 2745872 w 3061744"/>
              <a:gd name="connsiteY25" fmla="*/ 0 h 2150147"/>
              <a:gd name="connsiteX26" fmla="*/ 3061744 w 3061744"/>
              <a:gd name="connsiteY26" fmla="*/ 315872 h 215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61744" h="2150147">
                <a:moveTo>
                  <a:pt x="3061744" y="315872"/>
                </a:moveTo>
                <a:cubicBezTo>
                  <a:pt x="3061744" y="490323"/>
                  <a:pt x="2920323" y="631744"/>
                  <a:pt x="2745872" y="631744"/>
                </a:cubicBezTo>
                <a:cubicBezTo>
                  <a:pt x="2593228" y="631744"/>
                  <a:pt x="2465871" y="523469"/>
                  <a:pt x="2436417" y="379532"/>
                </a:cubicBezTo>
                <a:lnTo>
                  <a:pt x="2435027" y="365747"/>
                </a:lnTo>
                <a:lnTo>
                  <a:pt x="2150147" y="365746"/>
                </a:lnTo>
                <a:lnTo>
                  <a:pt x="2150147" y="2057777"/>
                </a:lnTo>
                <a:cubicBezTo>
                  <a:pt x="2150147" y="2108792"/>
                  <a:pt x="2108792" y="2150147"/>
                  <a:pt x="2057777" y="2150147"/>
                </a:cubicBezTo>
                <a:lnTo>
                  <a:pt x="92370" y="2150146"/>
                </a:lnTo>
                <a:cubicBezTo>
                  <a:pt x="41355" y="2150146"/>
                  <a:pt x="0" y="2108791"/>
                  <a:pt x="0" y="2057776"/>
                </a:cubicBezTo>
                <a:lnTo>
                  <a:pt x="0" y="1148789"/>
                </a:lnTo>
                <a:lnTo>
                  <a:pt x="174386" y="1148789"/>
                </a:lnTo>
                <a:lnTo>
                  <a:pt x="176441" y="1169164"/>
                </a:lnTo>
                <a:cubicBezTo>
                  <a:pt x="219974" y="1381910"/>
                  <a:pt x="408214" y="1541947"/>
                  <a:pt x="633829" y="1541947"/>
                </a:cubicBezTo>
                <a:cubicBezTo>
                  <a:pt x="891676" y="1541947"/>
                  <a:pt x="1100704" y="1332920"/>
                  <a:pt x="1100704" y="1075073"/>
                </a:cubicBezTo>
                <a:cubicBezTo>
                  <a:pt x="1100704" y="817225"/>
                  <a:pt x="891676" y="608197"/>
                  <a:pt x="633829" y="608197"/>
                </a:cubicBezTo>
                <a:cubicBezTo>
                  <a:pt x="408214" y="608197"/>
                  <a:pt x="219974" y="768233"/>
                  <a:pt x="176441" y="980981"/>
                </a:cubicBezTo>
                <a:lnTo>
                  <a:pt x="174386" y="1001355"/>
                </a:lnTo>
                <a:lnTo>
                  <a:pt x="0" y="1001355"/>
                </a:lnTo>
                <a:lnTo>
                  <a:pt x="0" y="92370"/>
                </a:lnTo>
                <a:cubicBezTo>
                  <a:pt x="0" y="41355"/>
                  <a:pt x="41355" y="0"/>
                  <a:pt x="92370" y="0"/>
                </a:cubicBezTo>
                <a:lnTo>
                  <a:pt x="2057777" y="0"/>
                </a:lnTo>
                <a:cubicBezTo>
                  <a:pt x="2108792" y="0"/>
                  <a:pt x="2150147" y="41355"/>
                  <a:pt x="2150147" y="92370"/>
                </a:cubicBezTo>
                <a:lnTo>
                  <a:pt x="2150147" y="265997"/>
                </a:lnTo>
                <a:lnTo>
                  <a:pt x="2435027" y="265998"/>
                </a:lnTo>
                <a:lnTo>
                  <a:pt x="2436417" y="252213"/>
                </a:lnTo>
                <a:cubicBezTo>
                  <a:pt x="2465871" y="108275"/>
                  <a:pt x="2593228" y="0"/>
                  <a:pt x="2745872" y="0"/>
                </a:cubicBezTo>
                <a:cubicBezTo>
                  <a:pt x="2920323" y="0"/>
                  <a:pt x="3061744" y="141421"/>
                  <a:pt x="3061744" y="315872"/>
                </a:cubicBezTo>
                <a:close/>
              </a:path>
            </a:pathLst>
          </a:cu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39" name="任意多边形: 形状 38"/>
          <p:cNvSpPr/>
          <p:nvPr/>
        </p:nvSpPr>
        <p:spPr>
          <a:xfrm rot="16200000">
            <a:off x="391253" y="1680363"/>
            <a:ext cx="3061744" cy="2150147"/>
          </a:xfrm>
          <a:custGeom>
            <a:avLst/>
            <a:gdLst>
              <a:gd name="connsiteX0" fmla="*/ 3061744 w 3061744"/>
              <a:gd name="connsiteY0" fmla="*/ 315872 h 2150147"/>
              <a:gd name="connsiteX1" fmla="*/ 2745872 w 3061744"/>
              <a:gd name="connsiteY1" fmla="*/ 631744 h 2150147"/>
              <a:gd name="connsiteX2" fmla="*/ 2436417 w 3061744"/>
              <a:gd name="connsiteY2" fmla="*/ 379532 h 2150147"/>
              <a:gd name="connsiteX3" fmla="*/ 2435027 w 3061744"/>
              <a:gd name="connsiteY3" fmla="*/ 365747 h 2150147"/>
              <a:gd name="connsiteX4" fmla="*/ 2150147 w 3061744"/>
              <a:gd name="connsiteY4" fmla="*/ 365746 h 2150147"/>
              <a:gd name="connsiteX5" fmla="*/ 2150147 w 3061744"/>
              <a:gd name="connsiteY5" fmla="*/ 2057777 h 2150147"/>
              <a:gd name="connsiteX6" fmla="*/ 2057777 w 3061744"/>
              <a:gd name="connsiteY6" fmla="*/ 2150147 h 2150147"/>
              <a:gd name="connsiteX7" fmla="*/ 92370 w 3061744"/>
              <a:gd name="connsiteY7" fmla="*/ 2150146 h 2150147"/>
              <a:gd name="connsiteX8" fmla="*/ 0 w 3061744"/>
              <a:gd name="connsiteY8" fmla="*/ 2057776 h 2150147"/>
              <a:gd name="connsiteX9" fmla="*/ 0 w 3061744"/>
              <a:gd name="connsiteY9" fmla="*/ 1148789 h 2150147"/>
              <a:gd name="connsiteX10" fmla="*/ 174386 w 3061744"/>
              <a:gd name="connsiteY10" fmla="*/ 1148789 h 2150147"/>
              <a:gd name="connsiteX11" fmla="*/ 176441 w 3061744"/>
              <a:gd name="connsiteY11" fmla="*/ 1169164 h 2150147"/>
              <a:gd name="connsiteX12" fmla="*/ 633829 w 3061744"/>
              <a:gd name="connsiteY12" fmla="*/ 1541947 h 2150147"/>
              <a:gd name="connsiteX13" fmla="*/ 1100704 w 3061744"/>
              <a:gd name="connsiteY13" fmla="*/ 1075073 h 2150147"/>
              <a:gd name="connsiteX14" fmla="*/ 633829 w 3061744"/>
              <a:gd name="connsiteY14" fmla="*/ 608197 h 2150147"/>
              <a:gd name="connsiteX15" fmla="*/ 176441 w 3061744"/>
              <a:gd name="connsiteY15" fmla="*/ 980981 h 2150147"/>
              <a:gd name="connsiteX16" fmla="*/ 174386 w 3061744"/>
              <a:gd name="connsiteY16" fmla="*/ 1001355 h 2150147"/>
              <a:gd name="connsiteX17" fmla="*/ 0 w 3061744"/>
              <a:gd name="connsiteY17" fmla="*/ 1001355 h 2150147"/>
              <a:gd name="connsiteX18" fmla="*/ 0 w 3061744"/>
              <a:gd name="connsiteY18" fmla="*/ 92370 h 2150147"/>
              <a:gd name="connsiteX19" fmla="*/ 92370 w 3061744"/>
              <a:gd name="connsiteY19" fmla="*/ 0 h 2150147"/>
              <a:gd name="connsiteX20" fmla="*/ 2057777 w 3061744"/>
              <a:gd name="connsiteY20" fmla="*/ 0 h 2150147"/>
              <a:gd name="connsiteX21" fmla="*/ 2150147 w 3061744"/>
              <a:gd name="connsiteY21" fmla="*/ 92370 h 2150147"/>
              <a:gd name="connsiteX22" fmla="*/ 2150147 w 3061744"/>
              <a:gd name="connsiteY22" fmla="*/ 265997 h 2150147"/>
              <a:gd name="connsiteX23" fmla="*/ 2435027 w 3061744"/>
              <a:gd name="connsiteY23" fmla="*/ 265998 h 2150147"/>
              <a:gd name="connsiteX24" fmla="*/ 2436417 w 3061744"/>
              <a:gd name="connsiteY24" fmla="*/ 252213 h 2150147"/>
              <a:gd name="connsiteX25" fmla="*/ 2745872 w 3061744"/>
              <a:gd name="connsiteY25" fmla="*/ 0 h 2150147"/>
              <a:gd name="connsiteX26" fmla="*/ 3061744 w 3061744"/>
              <a:gd name="connsiteY26" fmla="*/ 315872 h 215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61744" h="2150147">
                <a:moveTo>
                  <a:pt x="3061744" y="315872"/>
                </a:moveTo>
                <a:cubicBezTo>
                  <a:pt x="3061744" y="490323"/>
                  <a:pt x="2920323" y="631744"/>
                  <a:pt x="2745872" y="631744"/>
                </a:cubicBezTo>
                <a:cubicBezTo>
                  <a:pt x="2593228" y="631744"/>
                  <a:pt x="2465871" y="523469"/>
                  <a:pt x="2436417" y="379532"/>
                </a:cubicBezTo>
                <a:lnTo>
                  <a:pt x="2435027" y="365747"/>
                </a:lnTo>
                <a:lnTo>
                  <a:pt x="2150147" y="365746"/>
                </a:lnTo>
                <a:lnTo>
                  <a:pt x="2150147" y="2057777"/>
                </a:lnTo>
                <a:cubicBezTo>
                  <a:pt x="2150147" y="2108792"/>
                  <a:pt x="2108792" y="2150147"/>
                  <a:pt x="2057777" y="2150147"/>
                </a:cubicBezTo>
                <a:lnTo>
                  <a:pt x="92370" y="2150146"/>
                </a:lnTo>
                <a:cubicBezTo>
                  <a:pt x="41355" y="2150146"/>
                  <a:pt x="0" y="2108791"/>
                  <a:pt x="0" y="2057776"/>
                </a:cubicBezTo>
                <a:lnTo>
                  <a:pt x="0" y="1148789"/>
                </a:lnTo>
                <a:lnTo>
                  <a:pt x="174386" y="1148789"/>
                </a:lnTo>
                <a:lnTo>
                  <a:pt x="176441" y="1169164"/>
                </a:lnTo>
                <a:cubicBezTo>
                  <a:pt x="219974" y="1381910"/>
                  <a:pt x="408214" y="1541947"/>
                  <a:pt x="633829" y="1541947"/>
                </a:cubicBezTo>
                <a:cubicBezTo>
                  <a:pt x="891676" y="1541947"/>
                  <a:pt x="1100704" y="1332920"/>
                  <a:pt x="1100704" y="1075073"/>
                </a:cubicBezTo>
                <a:cubicBezTo>
                  <a:pt x="1100704" y="817225"/>
                  <a:pt x="891676" y="608197"/>
                  <a:pt x="633829" y="608197"/>
                </a:cubicBezTo>
                <a:cubicBezTo>
                  <a:pt x="408214" y="608197"/>
                  <a:pt x="219974" y="768233"/>
                  <a:pt x="176441" y="980981"/>
                </a:cubicBezTo>
                <a:lnTo>
                  <a:pt x="174386" y="1001355"/>
                </a:lnTo>
                <a:lnTo>
                  <a:pt x="0" y="1001355"/>
                </a:lnTo>
                <a:lnTo>
                  <a:pt x="0" y="92370"/>
                </a:lnTo>
                <a:cubicBezTo>
                  <a:pt x="0" y="41355"/>
                  <a:pt x="41355" y="0"/>
                  <a:pt x="92370" y="0"/>
                </a:cubicBezTo>
                <a:lnTo>
                  <a:pt x="2057777" y="0"/>
                </a:lnTo>
                <a:cubicBezTo>
                  <a:pt x="2108792" y="0"/>
                  <a:pt x="2150147" y="41355"/>
                  <a:pt x="2150147" y="92370"/>
                </a:cubicBezTo>
                <a:lnTo>
                  <a:pt x="2150147" y="265997"/>
                </a:lnTo>
                <a:lnTo>
                  <a:pt x="2435027" y="265998"/>
                </a:lnTo>
                <a:lnTo>
                  <a:pt x="2436417" y="252213"/>
                </a:lnTo>
                <a:cubicBezTo>
                  <a:pt x="2465871" y="108275"/>
                  <a:pt x="2593228" y="0"/>
                  <a:pt x="2745872" y="0"/>
                </a:cubicBezTo>
                <a:cubicBezTo>
                  <a:pt x="2920323" y="0"/>
                  <a:pt x="3061744" y="141421"/>
                  <a:pt x="3061744" y="315872"/>
                </a:cubicBezTo>
                <a:close/>
              </a:path>
            </a:pathLst>
          </a:cu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40" name="文本框 22"/>
          <p:cNvSpPr txBox="1"/>
          <p:nvPr/>
        </p:nvSpPr>
        <p:spPr>
          <a:xfrm flipH="1">
            <a:off x="1011152" y="4579014"/>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1" name="文本框 40"/>
          <p:cNvSpPr txBox="1"/>
          <p:nvPr/>
        </p:nvSpPr>
        <p:spPr>
          <a:xfrm flipH="1">
            <a:off x="1011152" y="2452416"/>
            <a:ext cx="1830297" cy="40011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单击键入标题</a:t>
            </a:r>
            <a:endParaRPr lang="en-US" alt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2" name="文本框 22"/>
          <p:cNvSpPr txBox="1"/>
          <p:nvPr/>
        </p:nvSpPr>
        <p:spPr>
          <a:xfrm flipH="1">
            <a:off x="3794456" y="4579014"/>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3" name="文本框 42"/>
          <p:cNvSpPr txBox="1"/>
          <p:nvPr/>
        </p:nvSpPr>
        <p:spPr>
          <a:xfrm flipH="1">
            <a:off x="3781829" y="2452416"/>
            <a:ext cx="1830297" cy="40011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单击键入标题</a:t>
            </a:r>
            <a:endParaRPr lang="en-US" alt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4" name="文本框 22"/>
          <p:cNvSpPr txBox="1"/>
          <p:nvPr/>
        </p:nvSpPr>
        <p:spPr>
          <a:xfrm flipH="1">
            <a:off x="6577760" y="4579014"/>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5" name="文本框 44"/>
          <p:cNvSpPr txBox="1"/>
          <p:nvPr/>
        </p:nvSpPr>
        <p:spPr>
          <a:xfrm flipH="1">
            <a:off x="6590387" y="2452416"/>
            <a:ext cx="1830297" cy="40011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单击键入标题</a:t>
            </a:r>
            <a:endParaRPr lang="en-US" alt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6" name="文本框 22"/>
          <p:cNvSpPr txBox="1"/>
          <p:nvPr/>
        </p:nvSpPr>
        <p:spPr>
          <a:xfrm flipH="1">
            <a:off x="9361064" y="4579014"/>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7" name="文本框 46"/>
          <p:cNvSpPr txBox="1"/>
          <p:nvPr/>
        </p:nvSpPr>
        <p:spPr>
          <a:xfrm flipH="1">
            <a:off x="9361064" y="2452416"/>
            <a:ext cx="1830297" cy="400110"/>
          </a:xfrm>
          <a:prstGeom prst="rect">
            <a:avLst/>
          </a:prstGeom>
          <a:noFill/>
          <a:ln w="9525">
            <a:noFill/>
            <a:miter/>
          </a:ln>
          <a:effectLst>
            <a:outerShdw sx="999" sy="999" algn="ctr" rotWithShape="0">
              <a:srgbClr val="000000"/>
            </a:outerShdw>
          </a:effectLst>
        </p:spPr>
        <p:txBody>
          <a:bodyPr wrap="square" anchor="t">
            <a:spAutoFit/>
          </a:bodyPr>
          <a:lstStyle/>
          <a:p>
            <a:pPr algn="dist"/>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单击键入标题</a:t>
            </a:r>
            <a:endParaRPr lang="en-US" alt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8" name="文本框 22"/>
          <p:cNvSpPr txBox="1"/>
          <p:nvPr/>
        </p:nvSpPr>
        <p:spPr>
          <a:xfrm flipH="1">
            <a:off x="847052" y="1237236"/>
            <a:ext cx="608198" cy="636456"/>
          </a:xfrm>
          <a:prstGeom prst="rect">
            <a:avLst/>
          </a:prstGeom>
          <a:noFill/>
          <a:ln w="9525">
            <a:noFill/>
            <a:miter/>
          </a:ln>
          <a:effectLst>
            <a:outerShdw sx="999" sy="999" algn="ctr" rotWithShape="0">
              <a:srgbClr val="000000"/>
            </a:outerShdw>
          </a:effectLst>
        </p:spPr>
        <p:txBody>
          <a:bodyPr wrap="square" anchor="t">
            <a:spAutoFit/>
          </a:bodyPr>
          <a:lstStyle/>
          <a:p>
            <a:pPr lvl="0" algn="ctr">
              <a:lnSpc>
                <a:spcPct val="120000"/>
              </a:lnSpc>
            </a:pPr>
            <a:r>
              <a:rPr lang="en-US" altLang="zh-CN" sz="3200" i="1">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1.</a:t>
            </a:r>
            <a:endParaRPr lang="zh-CN" altLang="en-US" sz="3200" i="1"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9" name="文本框 22"/>
          <p:cNvSpPr txBox="1"/>
          <p:nvPr/>
        </p:nvSpPr>
        <p:spPr>
          <a:xfrm flipH="1">
            <a:off x="3645903" y="1237236"/>
            <a:ext cx="608198" cy="636456"/>
          </a:xfrm>
          <a:prstGeom prst="rect">
            <a:avLst/>
          </a:prstGeom>
          <a:noFill/>
          <a:ln w="9525">
            <a:noFill/>
            <a:miter/>
          </a:ln>
          <a:effectLst>
            <a:outerShdw sx="999" sy="999" algn="ctr" rotWithShape="0">
              <a:srgbClr val="000000"/>
            </a:outerShdw>
          </a:effectLst>
        </p:spPr>
        <p:txBody>
          <a:bodyPr wrap="square" anchor="t">
            <a:spAutoFit/>
          </a:bodyPr>
          <a:lstStyle/>
          <a:p>
            <a:pPr lvl="0" algn="ctr">
              <a:lnSpc>
                <a:spcPct val="120000"/>
              </a:lnSpc>
            </a:pPr>
            <a:r>
              <a:rPr lang="en-US" altLang="zh-CN" sz="3200" i="1">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2.</a:t>
            </a:r>
            <a:endParaRPr lang="zh-CN" altLang="en-US" sz="3200" i="1"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50" name="文本框 22"/>
          <p:cNvSpPr txBox="1"/>
          <p:nvPr/>
        </p:nvSpPr>
        <p:spPr>
          <a:xfrm flipH="1">
            <a:off x="6444754" y="1237236"/>
            <a:ext cx="608198" cy="636456"/>
          </a:xfrm>
          <a:prstGeom prst="rect">
            <a:avLst/>
          </a:prstGeom>
          <a:noFill/>
          <a:ln w="9525">
            <a:noFill/>
            <a:miter/>
          </a:ln>
          <a:effectLst>
            <a:outerShdw sx="999" sy="999" algn="ctr" rotWithShape="0">
              <a:srgbClr val="000000"/>
            </a:outerShdw>
          </a:effectLst>
        </p:spPr>
        <p:txBody>
          <a:bodyPr wrap="square" anchor="t">
            <a:spAutoFit/>
          </a:bodyPr>
          <a:lstStyle/>
          <a:p>
            <a:pPr lvl="0" algn="ctr">
              <a:lnSpc>
                <a:spcPct val="120000"/>
              </a:lnSpc>
            </a:pPr>
            <a:r>
              <a:rPr lang="en-US" altLang="zh-CN" sz="3200" i="1">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3.</a:t>
            </a:r>
            <a:endParaRPr lang="zh-CN" altLang="en-US" sz="3200" i="1"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51" name="文本框 22"/>
          <p:cNvSpPr txBox="1"/>
          <p:nvPr/>
        </p:nvSpPr>
        <p:spPr>
          <a:xfrm flipH="1">
            <a:off x="9243605" y="1237236"/>
            <a:ext cx="608198" cy="636456"/>
          </a:xfrm>
          <a:prstGeom prst="rect">
            <a:avLst/>
          </a:prstGeom>
          <a:noFill/>
          <a:ln w="9525">
            <a:noFill/>
            <a:miter/>
          </a:ln>
          <a:effectLst>
            <a:outerShdw sx="999" sy="999" algn="ctr" rotWithShape="0">
              <a:srgbClr val="000000"/>
            </a:outerShdw>
          </a:effectLst>
        </p:spPr>
        <p:txBody>
          <a:bodyPr wrap="square" anchor="t">
            <a:spAutoFit/>
          </a:bodyPr>
          <a:lstStyle/>
          <a:p>
            <a:pPr lvl="0" algn="ctr">
              <a:lnSpc>
                <a:spcPct val="120000"/>
              </a:lnSpc>
            </a:pPr>
            <a:r>
              <a:rPr lang="en-US" altLang="zh-CN" sz="3200" i="1">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4.</a:t>
            </a:r>
            <a:endParaRPr lang="zh-CN" altLang="en-US" sz="3200" i="1" dirty="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52" name="molecule_40467"/>
          <p:cNvSpPr>
            <a:spLocks noChangeAspect="1"/>
          </p:cNvSpPr>
          <p:nvPr/>
        </p:nvSpPr>
        <p:spPr bwMode="auto">
          <a:xfrm>
            <a:off x="1613029" y="3381223"/>
            <a:ext cx="592792" cy="609685"/>
          </a:xfrm>
          <a:custGeom>
            <a:avLst/>
            <a:gdLst>
              <a:gd name="T0" fmla="*/ 5493 w 6970"/>
              <a:gd name="T1" fmla="*/ 3347 h 7180"/>
              <a:gd name="T2" fmla="*/ 4316 w 6970"/>
              <a:gd name="T3" fmla="*/ 2776 h 7180"/>
              <a:gd name="T4" fmla="*/ 5024 w 6970"/>
              <a:gd name="T5" fmla="*/ 1687 h 7180"/>
              <a:gd name="T6" fmla="*/ 5024 w 6970"/>
              <a:gd name="T7" fmla="*/ 0 h 7180"/>
              <a:gd name="T8" fmla="*/ 4532 w 6970"/>
              <a:gd name="T9" fmla="*/ 1525 h 7180"/>
              <a:gd name="T10" fmla="*/ 3062 w 6970"/>
              <a:gd name="T11" fmla="*/ 3025 h 7180"/>
              <a:gd name="T12" fmla="*/ 1673 w 6970"/>
              <a:gd name="T13" fmla="*/ 3377 h 7180"/>
              <a:gd name="T14" fmla="*/ 0 w 6970"/>
              <a:gd name="T15" fmla="*/ 3518 h 7180"/>
              <a:gd name="T16" fmla="*/ 1668 w 6970"/>
              <a:gd name="T17" fmla="*/ 3696 h 7180"/>
              <a:gd name="T18" fmla="*/ 3150 w 6970"/>
              <a:gd name="T19" fmla="*/ 3971 h 7180"/>
              <a:gd name="T20" fmla="*/ 1686 w 6970"/>
              <a:gd name="T21" fmla="*/ 5684 h 7180"/>
              <a:gd name="T22" fmla="*/ 1686 w 6970"/>
              <a:gd name="T23" fmla="*/ 7180 h 7180"/>
              <a:gd name="T24" fmla="*/ 2204 w 6970"/>
              <a:gd name="T25" fmla="*/ 5894 h 7180"/>
              <a:gd name="T26" fmla="*/ 3985 w 6970"/>
              <a:gd name="T27" fmla="*/ 4252 h 7180"/>
              <a:gd name="T28" fmla="*/ 4312 w 6970"/>
              <a:gd name="T29" fmla="*/ 6177 h 7180"/>
              <a:gd name="T30" fmla="*/ 5999 w 6970"/>
              <a:gd name="T31" fmla="*/ 6177 h 7180"/>
              <a:gd name="T32" fmla="*/ 5010 w 6970"/>
              <a:gd name="T33" fmla="*/ 5348 h 7180"/>
              <a:gd name="T34" fmla="*/ 4533 w 6970"/>
              <a:gd name="T35" fmla="*/ 3844 h 7180"/>
              <a:gd name="T36" fmla="*/ 5490 w 6970"/>
              <a:gd name="T37" fmla="*/ 3666 h 7180"/>
              <a:gd name="T38" fmla="*/ 6970 w 6970"/>
              <a:gd name="T39" fmla="*/ 3511 h 7180"/>
              <a:gd name="T40" fmla="*/ 4500 w 6970"/>
              <a:gd name="T41" fmla="*/ 843 h 7180"/>
              <a:gd name="T42" fmla="*/ 5549 w 6970"/>
              <a:gd name="T43" fmla="*/ 843 h 7180"/>
              <a:gd name="T44" fmla="*/ 4500 w 6970"/>
              <a:gd name="T45" fmla="*/ 843 h 7180"/>
              <a:gd name="T46" fmla="*/ 319 w 6970"/>
              <a:gd name="T47" fmla="*/ 3518 h 7180"/>
              <a:gd name="T48" fmla="*/ 1369 w 6970"/>
              <a:gd name="T49" fmla="*/ 3518 h 7180"/>
              <a:gd name="T50" fmla="*/ 1686 w 6970"/>
              <a:gd name="T51" fmla="*/ 6861 h 7180"/>
              <a:gd name="T52" fmla="*/ 1686 w 6970"/>
              <a:gd name="T53" fmla="*/ 6003 h 7180"/>
              <a:gd name="T54" fmla="*/ 1686 w 6970"/>
              <a:gd name="T55" fmla="*/ 6861 h 7180"/>
              <a:gd name="T56" fmla="*/ 5680 w 6970"/>
              <a:gd name="T57" fmla="*/ 6177 h 7180"/>
              <a:gd name="T58" fmla="*/ 4631 w 6970"/>
              <a:gd name="T59" fmla="*/ 6177 h 7180"/>
              <a:gd name="T60" fmla="*/ 6222 w 6970"/>
              <a:gd name="T61" fmla="*/ 3940 h 7180"/>
              <a:gd name="T62" fmla="*/ 6222 w 6970"/>
              <a:gd name="T63" fmla="*/ 3081 h 7180"/>
              <a:gd name="T64" fmla="*/ 6222 w 6970"/>
              <a:gd name="T65" fmla="*/ 3940 h 7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70" h="7180">
                <a:moveTo>
                  <a:pt x="6222" y="2762"/>
                </a:moveTo>
                <a:cubicBezTo>
                  <a:pt x="5866" y="2762"/>
                  <a:pt x="5568" y="3013"/>
                  <a:pt x="5493" y="3347"/>
                </a:cubicBezTo>
                <a:lnTo>
                  <a:pt x="4628" y="3322"/>
                </a:lnTo>
                <a:cubicBezTo>
                  <a:pt x="4598" y="3111"/>
                  <a:pt x="4491" y="2913"/>
                  <a:pt x="4316" y="2776"/>
                </a:cubicBezTo>
                <a:lnTo>
                  <a:pt x="4821" y="1659"/>
                </a:lnTo>
                <a:cubicBezTo>
                  <a:pt x="4886" y="1676"/>
                  <a:pt x="4954" y="1687"/>
                  <a:pt x="5024" y="1687"/>
                </a:cubicBezTo>
                <a:cubicBezTo>
                  <a:pt x="5489" y="1687"/>
                  <a:pt x="5867" y="1308"/>
                  <a:pt x="5867" y="843"/>
                </a:cubicBezTo>
                <a:cubicBezTo>
                  <a:pt x="5867" y="378"/>
                  <a:pt x="5489" y="0"/>
                  <a:pt x="5024" y="0"/>
                </a:cubicBezTo>
                <a:cubicBezTo>
                  <a:pt x="4559" y="0"/>
                  <a:pt x="4181" y="378"/>
                  <a:pt x="4181" y="843"/>
                </a:cubicBezTo>
                <a:cubicBezTo>
                  <a:pt x="4181" y="1124"/>
                  <a:pt x="4320" y="1372"/>
                  <a:pt x="4532" y="1525"/>
                </a:cubicBezTo>
                <a:lnTo>
                  <a:pt x="4033" y="2628"/>
                </a:lnTo>
                <a:cubicBezTo>
                  <a:pt x="3664" y="2520"/>
                  <a:pt x="3257" y="2675"/>
                  <a:pt x="3062" y="3025"/>
                </a:cubicBezTo>
                <a:cubicBezTo>
                  <a:pt x="2999" y="3137"/>
                  <a:pt x="2968" y="3257"/>
                  <a:pt x="2960" y="3377"/>
                </a:cubicBezTo>
                <a:lnTo>
                  <a:pt x="1673" y="3377"/>
                </a:lnTo>
                <a:cubicBezTo>
                  <a:pt x="1606" y="2979"/>
                  <a:pt x="1261" y="2675"/>
                  <a:pt x="844" y="2675"/>
                </a:cubicBezTo>
                <a:cubicBezTo>
                  <a:pt x="379" y="2675"/>
                  <a:pt x="0" y="3053"/>
                  <a:pt x="0" y="3518"/>
                </a:cubicBezTo>
                <a:cubicBezTo>
                  <a:pt x="0" y="3983"/>
                  <a:pt x="379" y="4361"/>
                  <a:pt x="844" y="4361"/>
                </a:cubicBezTo>
                <a:cubicBezTo>
                  <a:pt x="1248" y="4361"/>
                  <a:pt x="1585" y="4076"/>
                  <a:pt x="1668" y="3696"/>
                </a:cubicBezTo>
                <a:lnTo>
                  <a:pt x="3000" y="3696"/>
                </a:lnTo>
                <a:cubicBezTo>
                  <a:pt x="3032" y="3796"/>
                  <a:pt x="3083" y="3889"/>
                  <a:pt x="3150" y="3971"/>
                </a:cubicBezTo>
                <a:lnTo>
                  <a:pt x="1931" y="5729"/>
                </a:lnTo>
                <a:cubicBezTo>
                  <a:pt x="1854" y="5701"/>
                  <a:pt x="1772" y="5684"/>
                  <a:pt x="1686" y="5684"/>
                </a:cubicBezTo>
                <a:cubicBezTo>
                  <a:pt x="1273" y="5684"/>
                  <a:pt x="938" y="6019"/>
                  <a:pt x="938" y="6432"/>
                </a:cubicBezTo>
                <a:cubicBezTo>
                  <a:pt x="938" y="6844"/>
                  <a:pt x="1273" y="7180"/>
                  <a:pt x="1686" y="7180"/>
                </a:cubicBezTo>
                <a:cubicBezTo>
                  <a:pt x="2098" y="7180"/>
                  <a:pt x="2434" y="6844"/>
                  <a:pt x="2434" y="6432"/>
                </a:cubicBezTo>
                <a:cubicBezTo>
                  <a:pt x="2434" y="6221"/>
                  <a:pt x="2345" y="6031"/>
                  <a:pt x="2204" y="5894"/>
                </a:cubicBezTo>
                <a:lnTo>
                  <a:pt x="3397" y="4174"/>
                </a:lnTo>
                <a:cubicBezTo>
                  <a:pt x="3584" y="4275"/>
                  <a:pt x="3792" y="4297"/>
                  <a:pt x="3985" y="4252"/>
                </a:cubicBezTo>
                <a:lnTo>
                  <a:pt x="4708" y="5465"/>
                </a:lnTo>
                <a:cubicBezTo>
                  <a:pt x="4471" y="5614"/>
                  <a:pt x="4312" y="5877"/>
                  <a:pt x="4312" y="6177"/>
                </a:cubicBezTo>
                <a:cubicBezTo>
                  <a:pt x="4312" y="6642"/>
                  <a:pt x="4690" y="7021"/>
                  <a:pt x="5155" y="7021"/>
                </a:cubicBezTo>
                <a:cubicBezTo>
                  <a:pt x="5620" y="7021"/>
                  <a:pt x="5999" y="6642"/>
                  <a:pt x="5999" y="6177"/>
                </a:cubicBezTo>
                <a:cubicBezTo>
                  <a:pt x="5999" y="5712"/>
                  <a:pt x="5620" y="5334"/>
                  <a:pt x="5155" y="5334"/>
                </a:cubicBezTo>
                <a:cubicBezTo>
                  <a:pt x="5105" y="5334"/>
                  <a:pt x="5057" y="5340"/>
                  <a:pt x="5010" y="5348"/>
                </a:cubicBezTo>
                <a:lnTo>
                  <a:pt x="4278" y="4122"/>
                </a:lnTo>
                <a:cubicBezTo>
                  <a:pt x="4380" y="4051"/>
                  <a:pt x="4469" y="3959"/>
                  <a:pt x="4533" y="3844"/>
                </a:cubicBezTo>
                <a:cubicBezTo>
                  <a:pt x="4569" y="3779"/>
                  <a:pt x="4593" y="3710"/>
                  <a:pt x="4610" y="3641"/>
                </a:cubicBezTo>
                <a:lnTo>
                  <a:pt x="5490" y="3666"/>
                </a:lnTo>
                <a:cubicBezTo>
                  <a:pt x="5562" y="4004"/>
                  <a:pt x="5863" y="4259"/>
                  <a:pt x="6222" y="4259"/>
                </a:cubicBezTo>
                <a:cubicBezTo>
                  <a:pt x="6634" y="4259"/>
                  <a:pt x="6970" y="3923"/>
                  <a:pt x="6970" y="3511"/>
                </a:cubicBezTo>
                <a:cubicBezTo>
                  <a:pt x="6970" y="3098"/>
                  <a:pt x="6634" y="2762"/>
                  <a:pt x="6222" y="2762"/>
                </a:cubicBezTo>
                <a:close/>
                <a:moveTo>
                  <a:pt x="4500" y="843"/>
                </a:moveTo>
                <a:cubicBezTo>
                  <a:pt x="4500" y="554"/>
                  <a:pt x="4735" y="319"/>
                  <a:pt x="5024" y="319"/>
                </a:cubicBezTo>
                <a:cubicBezTo>
                  <a:pt x="5314" y="319"/>
                  <a:pt x="5549" y="554"/>
                  <a:pt x="5549" y="843"/>
                </a:cubicBezTo>
                <a:cubicBezTo>
                  <a:pt x="5549" y="1133"/>
                  <a:pt x="5313" y="1368"/>
                  <a:pt x="5024" y="1368"/>
                </a:cubicBezTo>
                <a:cubicBezTo>
                  <a:pt x="4735" y="1368"/>
                  <a:pt x="4500" y="1133"/>
                  <a:pt x="4500" y="843"/>
                </a:cubicBezTo>
                <a:close/>
                <a:moveTo>
                  <a:pt x="844" y="4042"/>
                </a:moveTo>
                <a:cubicBezTo>
                  <a:pt x="555" y="4042"/>
                  <a:pt x="319" y="3807"/>
                  <a:pt x="319" y="3518"/>
                </a:cubicBezTo>
                <a:cubicBezTo>
                  <a:pt x="319" y="3229"/>
                  <a:pt x="555" y="2993"/>
                  <a:pt x="844" y="2993"/>
                </a:cubicBezTo>
                <a:cubicBezTo>
                  <a:pt x="1133" y="2993"/>
                  <a:pt x="1369" y="3229"/>
                  <a:pt x="1369" y="3518"/>
                </a:cubicBezTo>
                <a:cubicBezTo>
                  <a:pt x="1369" y="3807"/>
                  <a:pt x="1133" y="4042"/>
                  <a:pt x="844" y="4042"/>
                </a:cubicBezTo>
                <a:close/>
                <a:moveTo>
                  <a:pt x="1686" y="6861"/>
                </a:moveTo>
                <a:cubicBezTo>
                  <a:pt x="1449" y="6861"/>
                  <a:pt x="1257" y="6669"/>
                  <a:pt x="1257" y="6432"/>
                </a:cubicBezTo>
                <a:cubicBezTo>
                  <a:pt x="1257" y="6195"/>
                  <a:pt x="1449" y="6003"/>
                  <a:pt x="1686" y="6003"/>
                </a:cubicBezTo>
                <a:cubicBezTo>
                  <a:pt x="1923" y="6003"/>
                  <a:pt x="2115" y="6195"/>
                  <a:pt x="2115" y="6432"/>
                </a:cubicBezTo>
                <a:cubicBezTo>
                  <a:pt x="2115" y="6669"/>
                  <a:pt x="1923" y="6861"/>
                  <a:pt x="1686" y="6861"/>
                </a:cubicBezTo>
                <a:close/>
                <a:moveTo>
                  <a:pt x="5155" y="5653"/>
                </a:moveTo>
                <a:cubicBezTo>
                  <a:pt x="5444" y="5653"/>
                  <a:pt x="5680" y="5888"/>
                  <a:pt x="5680" y="6177"/>
                </a:cubicBezTo>
                <a:cubicBezTo>
                  <a:pt x="5680" y="6467"/>
                  <a:pt x="5444" y="6702"/>
                  <a:pt x="5155" y="6702"/>
                </a:cubicBezTo>
                <a:cubicBezTo>
                  <a:pt x="4866" y="6702"/>
                  <a:pt x="4631" y="6467"/>
                  <a:pt x="4631" y="6177"/>
                </a:cubicBezTo>
                <a:cubicBezTo>
                  <a:pt x="4631" y="5888"/>
                  <a:pt x="4866" y="5653"/>
                  <a:pt x="5155" y="5653"/>
                </a:cubicBezTo>
                <a:close/>
                <a:moveTo>
                  <a:pt x="6222" y="3940"/>
                </a:moveTo>
                <a:cubicBezTo>
                  <a:pt x="5985" y="3940"/>
                  <a:pt x="5793" y="3747"/>
                  <a:pt x="5793" y="3511"/>
                </a:cubicBezTo>
                <a:cubicBezTo>
                  <a:pt x="5793" y="3274"/>
                  <a:pt x="5985" y="3081"/>
                  <a:pt x="6222" y="3081"/>
                </a:cubicBezTo>
                <a:cubicBezTo>
                  <a:pt x="6458" y="3081"/>
                  <a:pt x="6651" y="3274"/>
                  <a:pt x="6651" y="3511"/>
                </a:cubicBezTo>
                <a:cubicBezTo>
                  <a:pt x="6651" y="3747"/>
                  <a:pt x="6458" y="3940"/>
                  <a:pt x="6222" y="3940"/>
                </a:cubicBezTo>
                <a:close/>
              </a:path>
            </a:pathLst>
          </a:custGeom>
          <a:gradFill>
            <a:gsLst>
              <a:gs pos="0">
                <a:srgbClr val="165380"/>
              </a:gs>
              <a:gs pos="100000">
                <a:srgbClr val="2487D2"/>
              </a:gs>
            </a:gsLst>
            <a:lin ang="3600000" scaled="0"/>
          </a:gradFill>
          <a:ln>
            <a:noFill/>
          </a:ln>
        </p:spPr>
      </p:sp>
      <p:sp>
        <p:nvSpPr>
          <p:cNvPr id="53" name="open-folder-with-document_32743"/>
          <p:cNvSpPr>
            <a:spLocks noChangeAspect="1"/>
          </p:cNvSpPr>
          <p:nvPr/>
        </p:nvSpPr>
        <p:spPr bwMode="auto">
          <a:xfrm>
            <a:off x="4391428" y="3375529"/>
            <a:ext cx="662652" cy="615379"/>
          </a:xfrm>
          <a:custGeom>
            <a:avLst/>
            <a:gdLst>
              <a:gd name="T0" fmla="*/ 6459 w 7984"/>
              <a:gd name="T1" fmla="*/ 7154 h 7426"/>
              <a:gd name="T2" fmla="*/ 446 w 7984"/>
              <a:gd name="T3" fmla="*/ 7426 h 7426"/>
              <a:gd name="T4" fmla="*/ 0 w 7984"/>
              <a:gd name="T5" fmla="*/ 6980 h 7426"/>
              <a:gd name="T6" fmla="*/ 446 w 7984"/>
              <a:gd name="T7" fmla="*/ 2184 h 7426"/>
              <a:gd name="T8" fmla="*/ 856 w 7984"/>
              <a:gd name="T9" fmla="*/ 2564 h 7426"/>
              <a:gd name="T10" fmla="*/ 439 w 7984"/>
              <a:gd name="T11" fmla="*/ 2623 h 7426"/>
              <a:gd name="T12" fmla="*/ 380 w 7984"/>
              <a:gd name="T13" fmla="*/ 6844 h 7426"/>
              <a:gd name="T14" fmla="*/ 863 w 7984"/>
              <a:gd name="T15" fmla="*/ 7046 h 7426"/>
              <a:gd name="T16" fmla="*/ 2552 w 7984"/>
              <a:gd name="T17" fmla="*/ 4098 h 7426"/>
              <a:gd name="T18" fmla="*/ 5795 w 7984"/>
              <a:gd name="T19" fmla="*/ 3020 h 7426"/>
              <a:gd name="T20" fmla="*/ 6174 w 7984"/>
              <a:gd name="T21" fmla="*/ 4098 h 7426"/>
              <a:gd name="T22" fmla="*/ 7856 w 7984"/>
              <a:gd name="T23" fmla="*/ 4511 h 7426"/>
              <a:gd name="T24" fmla="*/ 1114 w 7984"/>
              <a:gd name="T25" fmla="*/ 366 h 7426"/>
              <a:gd name="T26" fmla="*/ 4408 w 7984"/>
              <a:gd name="T27" fmla="*/ 0 h 7426"/>
              <a:gd name="T28" fmla="*/ 5478 w 7984"/>
              <a:gd name="T29" fmla="*/ 1083 h 7426"/>
              <a:gd name="T30" fmla="*/ 5522 w 7984"/>
              <a:gd name="T31" fmla="*/ 3861 h 7426"/>
              <a:gd name="T32" fmla="*/ 5215 w 7984"/>
              <a:gd name="T33" fmla="*/ 1427 h 7426"/>
              <a:gd name="T34" fmla="*/ 4414 w 7984"/>
              <a:gd name="T35" fmla="*/ 1350 h 7426"/>
              <a:gd name="T36" fmla="*/ 4260 w 7984"/>
              <a:gd name="T37" fmla="*/ 384 h 7426"/>
              <a:gd name="T38" fmla="*/ 1480 w 7984"/>
              <a:gd name="T39" fmla="*/ 308 h 7426"/>
              <a:gd name="T40" fmla="*/ 1421 w 7984"/>
              <a:gd name="T41" fmla="*/ 5363 h 7426"/>
              <a:gd name="T42" fmla="*/ 1114 w 7984"/>
              <a:gd name="T43" fmla="*/ 5698 h 7426"/>
              <a:gd name="T44" fmla="*/ 5024 w 7984"/>
              <a:gd name="T45" fmla="*/ 1043 h 7426"/>
              <a:gd name="T46" fmla="*/ 4568 w 7984"/>
              <a:gd name="T47" fmla="*/ 1043 h 7426"/>
              <a:gd name="T48" fmla="*/ 1904 w 7984"/>
              <a:gd name="T49" fmla="*/ 1663 h 7426"/>
              <a:gd name="T50" fmla="*/ 1904 w 7984"/>
              <a:gd name="T51" fmla="*/ 2041 h 7426"/>
              <a:gd name="T52" fmla="*/ 4923 w 7984"/>
              <a:gd name="T53" fmla="*/ 1852 h 7426"/>
              <a:gd name="T54" fmla="*/ 4923 w 7984"/>
              <a:gd name="T55" fmla="*/ 2953 h 7426"/>
              <a:gd name="T56" fmla="*/ 1904 w 7984"/>
              <a:gd name="T57" fmla="*/ 2764 h 7426"/>
              <a:gd name="T58" fmla="*/ 1904 w 7984"/>
              <a:gd name="T59" fmla="*/ 3142 h 7426"/>
              <a:gd name="T60" fmla="*/ 4923 w 7984"/>
              <a:gd name="T61" fmla="*/ 2953 h 7426"/>
              <a:gd name="T62" fmla="*/ 1904 w 7984"/>
              <a:gd name="T63" fmla="*/ 4249 h 7426"/>
              <a:gd name="T64" fmla="*/ 2387 w 7984"/>
              <a:gd name="T65" fmla="*/ 3872 h 7426"/>
              <a:gd name="T66" fmla="*/ 1715 w 7984"/>
              <a:gd name="T67" fmla="*/ 4061 h 7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4" h="7426">
                <a:moveTo>
                  <a:pt x="7856" y="4511"/>
                </a:moveTo>
                <a:lnTo>
                  <a:pt x="6459" y="7154"/>
                </a:lnTo>
                <a:cubicBezTo>
                  <a:pt x="6391" y="7286"/>
                  <a:pt x="6197" y="7425"/>
                  <a:pt x="6047" y="7425"/>
                </a:cubicBezTo>
                <a:lnTo>
                  <a:pt x="446" y="7426"/>
                </a:lnTo>
                <a:cubicBezTo>
                  <a:pt x="328" y="7426"/>
                  <a:pt x="214" y="7379"/>
                  <a:pt x="131" y="7295"/>
                </a:cubicBezTo>
                <a:cubicBezTo>
                  <a:pt x="47" y="7211"/>
                  <a:pt x="0" y="7098"/>
                  <a:pt x="0" y="6980"/>
                </a:cubicBezTo>
                <a:lnTo>
                  <a:pt x="1" y="2630"/>
                </a:lnTo>
                <a:cubicBezTo>
                  <a:pt x="1" y="2384"/>
                  <a:pt x="200" y="2185"/>
                  <a:pt x="446" y="2184"/>
                </a:cubicBezTo>
                <a:lnTo>
                  <a:pt x="856" y="2184"/>
                </a:lnTo>
                <a:lnTo>
                  <a:pt x="856" y="2564"/>
                </a:lnTo>
                <a:lnTo>
                  <a:pt x="582" y="2564"/>
                </a:lnTo>
                <a:cubicBezTo>
                  <a:pt x="528" y="2564"/>
                  <a:pt x="477" y="2585"/>
                  <a:pt x="439" y="2623"/>
                </a:cubicBezTo>
                <a:cubicBezTo>
                  <a:pt x="401" y="2661"/>
                  <a:pt x="380" y="2713"/>
                  <a:pt x="380" y="2766"/>
                </a:cubicBezTo>
                <a:lnTo>
                  <a:pt x="380" y="6844"/>
                </a:lnTo>
                <a:cubicBezTo>
                  <a:pt x="380" y="6955"/>
                  <a:pt x="471" y="7046"/>
                  <a:pt x="582" y="7046"/>
                </a:cubicBezTo>
                <a:lnTo>
                  <a:pt x="863" y="7046"/>
                </a:lnTo>
                <a:lnTo>
                  <a:pt x="2187" y="4368"/>
                </a:lnTo>
                <a:cubicBezTo>
                  <a:pt x="2261" y="4219"/>
                  <a:pt x="2403" y="4098"/>
                  <a:pt x="2552" y="4098"/>
                </a:cubicBezTo>
                <a:lnTo>
                  <a:pt x="5794" y="4098"/>
                </a:lnTo>
                <a:lnTo>
                  <a:pt x="5795" y="3020"/>
                </a:lnTo>
                <a:cubicBezTo>
                  <a:pt x="6007" y="3040"/>
                  <a:pt x="6174" y="3215"/>
                  <a:pt x="6174" y="3432"/>
                </a:cubicBezTo>
                <a:lnTo>
                  <a:pt x="6174" y="4098"/>
                </a:lnTo>
                <a:lnTo>
                  <a:pt x="7661" y="4098"/>
                </a:lnTo>
                <a:cubicBezTo>
                  <a:pt x="7836" y="4099"/>
                  <a:pt x="7984" y="4273"/>
                  <a:pt x="7856" y="4511"/>
                </a:cubicBezTo>
                <a:close/>
                <a:moveTo>
                  <a:pt x="1114" y="5698"/>
                </a:moveTo>
                <a:cubicBezTo>
                  <a:pt x="1102" y="4365"/>
                  <a:pt x="1114" y="366"/>
                  <a:pt x="1114" y="366"/>
                </a:cubicBezTo>
                <a:cubicBezTo>
                  <a:pt x="1114" y="164"/>
                  <a:pt x="1278" y="0"/>
                  <a:pt x="1480" y="0"/>
                </a:cubicBezTo>
                <a:lnTo>
                  <a:pt x="4408" y="0"/>
                </a:lnTo>
                <a:cubicBezTo>
                  <a:pt x="4455" y="0"/>
                  <a:pt x="4500" y="20"/>
                  <a:pt x="4531" y="55"/>
                </a:cubicBezTo>
                <a:lnTo>
                  <a:pt x="5478" y="1083"/>
                </a:lnTo>
                <a:cubicBezTo>
                  <a:pt x="5506" y="1114"/>
                  <a:pt x="5522" y="1155"/>
                  <a:pt x="5522" y="1197"/>
                </a:cubicBezTo>
                <a:lnTo>
                  <a:pt x="5522" y="3861"/>
                </a:lnTo>
                <a:lnTo>
                  <a:pt x="5215" y="3861"/>
                </a:lnTo>
                <a:lnTo>
                  <a:pt x="5215" y="1427"/>
                </a:lnTo>
                <a:cubicBezTo>
                  <a:pt x="5215" y="1385"/>
                  <a:pt x="5181" y="1350"/>
                  <a:pt x="5139" y="1350"/>
                </a:cubicBezTo>
                <a:lnTo>
                  <a:pt x="4414" y="1350"/>
                </a:lnTo>
                <a:cubicBezTo>
                  <a:pt x="4329" y="1350"/>
                  <a:pt x="4260" y="1282"/>
                  <a:pt x="4260" y="1197"/>
                </a:cubicBezTo>
                <a:lnTo>
                  <a:pt x="4260" y="384"/>
                </a:lnTo>
                <a:cubicBezTo>
                  <a:pt x="4260" y="342"/>
                  <a:pt x="4226" y="308"/>
                  <a:pt x="4184" y="308"/>
                </a:cubicBezTo>
                <a:lnTo>
                  <a:pt x="1480" y="308"/>
                </a:lnTo>
                <a:cubicBezTo>
                  <a:pt x="1448" y="308"/>
                  <a:pt x="1421" y="334"/>
                  <a:pt x="1421" y="366"/>
                </a:cubicBezTo>
                <a:lnTo>
                  <a:pt x="1421" y="5363"/>
                </a:lnTo>
                <a:lnTo>
                  <a:pt x="1186" y="5838"/>
                </a:lnTo>
                <a:cubicBezTo>
                  <a:pt x="1186" y="5838"/>
                  <a:pt x="1115" y="5833"/>
                  <a:pt x="1114" y="5698"/>
                </a:cubicBezTo>
                <a:close/>
                <a:moveTo>
                  <a:pt x="4568" y="1043"/>
                </a:moveTo>
                <a:lnTo>
                  <a:pt x="5024" y="1043"/>
                </a:lnTo>
                <a:lnTo>
                  <a:pt x="4568" y="548"/>
                </a:lnTo>
                <a:lnTo>
                  <a:pt x="4568" y="1043"/>
                </a:lnTo>
                <a:close/>
                <a:moveTo>
                  <a:pt x="4734" y="1663"/>
                </a:moveTo>
                <a:lnTo>
                  <a:pt x="1904" y="1663"/>
                </a:lnTo>
                <a:cubicBezTo>
                  <a:pt x="1800" y="1663"/>
                  <a:pt x="1715" y="1748"/>
                  <a:pt x="1715" y="1852"/>
                </a:cubicBezTo>
                <a:cubicBezTo>
                  <a:pt x="1715" y="1956"/>
                  <a:pt x="1800" y="2041"/>
                  <a:pt x="1904" y="2041"/>
                </a:cubicBezTo>
                <a:lnTo>
                  <a:pt x="4734" y="2041"/>
                </a:lnTo>
                <a:cubicBezTo>
                  <a:pt x="4839" y="2041"/>
                  <a:pt x="4923" y="1956"/>
                  <a:pt x="4923" y="1852"/>
                </a:cubicBezTo>
                <a:cubicBezTo>
                  <a:pt x="4923" y="1748"/>
                  <a:pt x="4838" y="1663"/>
                  <a:pt x="4734" y="1663"/>
                </a:cubicBezTo>
                <a:close/>
                <a:moveTo>
                  <a:pt x="4923" y="2953"/>
                </a:moveTo>
                <a:cubicBezTo>
                  <a:pt x="4923" y="2848"/>
                  <a:pt x="4838" y="2764"/>
                  <a:pt x="4734" y="2764"/>
                </a:cubicBezTo>
                <a:lnTo>
                  <a:pt x="1904" y="2764"/>
                </a:lnTo>
                <a:cubicBezTo>
                  <a:pt x="1800" y="2764"/>
                  <a:pt x="1715" y="2849"/>
                  <a:pt x="1715" y="2953"/>
                </a:cubicBezTo>
                <a:cubicBezTo>
                  <a:pt x="1715" y="3057"/>
                  <a:pt x="1800" y="3142"/>
                  <a:pt x="1904" y="3142"/>
                </a:cubicBezTo>
                <a:lnTo>
                  <a:pt x="4734" y="3142"/>
                </a:lnTo>
                <a:cubicBezTo>
                  <a:pt x="4838" y="3142"/>
                  <a:pt x="4923" y="3057"/>
                  <a:pt x="4923" y="2953"/>
                </a:cubicBezTo>
                <a:close/>
                <a:moveTo>
                  <a:pt x="1715" y="4061"/>
                </a:moveTo>
                <a:cubicBezTo>
                  <a:pt x="1715" y="4165"/>
                  <a:pt x="1800" y="4249"/>
                  <a:pt x="1904" y="4249"/>
                </a:cubicBezTo>
                <a:lnTo>
                  <a:pt x="1972" y="4249"/>
                </a:lnTo>
                <a:cubicBezTo>
                  <a:pt x="2091" y="3917"/>
                  <a:pt x="2387" y="3872"/>
                  <a:pt x="2387" y="3872"/>
                </a:cubicBezTo>
                <a:lnTo>
                  <a:pt x="1904" y="3872"/>
                </a:lnTo>
                <a:cubicBezTo>
                  <a:pt x="1800" y="3872"/>
                  <a:pt x="1715" y="3956"/>
                  <a:pt x="1715" y="4061"/>
                </a:cubicBezTo>
                <a:close/>
              </a:path>
            </a:pathLst>
          </a:custGeom>
          <a:gradFill>
            <a:gsLst>
              <a:gs pos="0">
                <a:srgbClr val="165380"/>
              </a:gs>
              <a:gs pos="100000">
                <a:srgbClr val="2487D2"/>
              </a:gs>
            </a:gsLst>
            <a:lin ang="3600000" scaled="0"/>
          </a:gradFill>
          <a:ln>
            <a:noFill/>
          </a:ln>
        </p:spPr>
      </p:sp>
      <p:sp>
        <p:nvSpPr>
          <p:cNvPr id="54" name="networking_126300"/>
          <p:cNvSpPr>
            <a:spLocks noChangeAspect="1"/>
          </p:cNvSpPr>
          <p:nvPr/>
        </p:nvSpPr>
        <p:spPr bwMode="auto">
          <a:xfrm>
            <a:off x="7200692" y="3345594"/>
            <a:ext cx="609685" cy="60782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06653" h="604801">
                <a:moveTo>
                  <a:pt x="303444" y="579962"/>
                </a:moveTo>
                <a:cubicBezTo>
                  <a:pt x="310367" y="580055"/>
                  <a:pt x="315887" y="585565"/>
                  <a:pt x="315887" y="592382"/>
                </a:cubicBezTo>
                <a:cubicBezTo>
                  <a:pt x="315887" y="599198"/>
                  <a:pt x="310274" y="604801"/>
                  <a:pt x="303444" y="604801"/>
                </a:cubicBezTo>
                <a:lnTo>
                  <a:pt x="303163" y="604801"/>
                </a:lnTo>
                <a:cubicBezTo>
                  <a:pt x="296427" y="604708"/>
                  <a:pt x="290907" y="599198"/>
                  <a:pt x="290907" y="592382"/>
                </a:cubicBezTo>
                <a:cubicBezTo>
                  <a:pt x="290907" y="585565"/>
                  <a:pt x="296520" y="579962"/>
                  <a:pt x="303444" y="579962"/>
                </a:cubicBezTo>
                <a:close/>
                <a:moveTo>
                  <a:pt x="396819" y="561974"/>
                </a:moveTo>
                <a:cubicBezTo>
                  <a:pt x="399787" y="563095"/>
                  <a:pt x="402334" y="565337"/>
                  <a:pt x="403783" y="568467"/>
                </a:cubicBezTo>
                <a:cubicBezTo>
                  <a:pt x="406493" y="574820"/>
                  <a:pt x="403689" y="582201"/>
                  <a:pt x="397427" y="584910"/>
                </a:cubicBezTo>
                <a:cubicBezTo>
                  <a:pt x="395651" y="585657"/>
                  <a:pt x="393969" y="586031"/>
                  <a:pt x="392193" y="586031"/>
                </a:cubicBezTo>
                <a:cubicBezTo>
                  <a:pt x="387426" y="586031"/>
                  <a:pt x="382940" y="583322"/>
                  <a:pt x="380977" y="578650"/>
                </a:cubicBezTo>
                <a:cubicBezTo>
                  <a:pt x="378267" y="572297"/>
                  <a:pt x="380977" y="565010"/>
                  <a:pt x="387333" y="562207"/>
                </a:cubicBezTo>
                <a:cubicBezTo>
                  <a:pt x="390464" y="560853"/>
                  <a:pt x="393852" y="560853"/>
                  <a:pt x="396819" y="561974"/>
                </a:cubicBezTo>
                <a:close/>
                <a:moveTo>
                  <a:pt x="210085" y="561910"/>
                </a:moveTo>
                <a:cubicBezTo>
                  <a:pt x="213081" y="560779"/>
                  <a:pt x="216522" y="560779"/>
                  <a:pt x="219658" y="562132"/>
                </a:cubicBezTo>
                <a:cubicBezTo>
                  <a:pt x="225837" y="565023"/>
                  <a:pt x="228739" y="572298"/>
                  <a:pt x="226024" y="578640"/>
                </a:cubicBezTo>
                <a:cubicBezTo>
                  <a:pt x="223871" y="583303"/>
                  <a:pt x="219283" y="586101"/>
                  <a:pt x="214415" y="586008"/>
                </a:cubicBezTo>
                <a:cubicBezTo>
                  <a:pt x="212730" y="585915"/>
                  <a:pt x="211138" y="585635"/>
                  <a:pt x="209547" y="584889"/>
                </a:cubicBezTo>
                <a:cubicBezTo>
                  <a:pt x="203181" y="582184"/>
                  <a:pt x="200372" y="574816"/>
                  <a:pt x="203181" y="568474"/>
                </a:cubicBezTo>
                <a:cubicBezTo>
                  <a:pt x="204539" y="565303"/>
                  <a:pt x="207090" y="563041"/>
                  <a:pt x="210085" y="561910"/>
                </a:cubicBezTo>
                <a:close/>
                <a:moveTo>
                  <a:pt x="487657" y="525979"/>
                </a:moveTo>
                <a:lnTo>
                  <a:pt x="478213" y="553531"/>
                </a:lnTo>
                <a:lnTo>
                  <a:pt x="491304" y="552503"/>
                </a:lnTo>
                <a:lnTo>
                  <a:pt x="519936" y="587695"/>
                </a:lnTo>
                <a:lnTo>
                  <a:pt x="520043" y="588006"/>
                </a:lnTo>
                <a:lnTo>
                  <a:pt x="520086" y="587879"/>
                </a:lnTo>
                <a:lnTo>
                  <a:pt x="520103" y="587900"/>
                </a:lnTo>
                <a:lnTo>
                  <a:pt x="548903" y="552503"/>
                </a:lnTo>
                <a:lnTo>
                  <a:pt x="561994" y="553531"/>
                </a:lnTo>
                <a:lnTo>
                  <a:pt x="552643" y="525979"/>
                </a:lnTo>
                <a:cubicBezTo>
                  <a:pt x="554233" y="527006"/>
                  <a:pt x="555916" y="527847"/>
                  <a:pt x="557599" y="528781"/>
                </a:cubicBezTo>
                <a:lnTo>
                  <a:pt x="587147" y="543351"/>
                </a:lnTo>
                <a:cubicBezTo>
                  <a:pt x="594908" y="547180"/>
                  <a:pt x="600425" y="554371"/>
                  <a:pt x="601921" y="562870"/>
                </a:cubicBezTo>
                <a:lnTo>
                  <a:pt x="606596" y="588927"/>
                </a:lnTo>
                <a:cubicBezTo>
                  <a:pt x="606970" y="590795"/>
                  <a:pt x="605474" y="592663"/>
                  <a:pt x="603417" y="592476"/>
                </a:cubicBezTo>
                <a:lnTo>
                  <a:pt x="520945" y="592476"/>
                </a:lnTo>
                <a:lnTo>
                  <a:pt x="518888" y="592476"/>
                </a:lnTo>
                <a:lnTo>
                  <a:pt x="436416" y="592476"/>
                </a:lnTo>
                <a:cubicBezTo>
                  <a:pt x="434452" y="592476"/>
                  <a:pt x="432956" y="590608"/>
                  <a:pt x="433330" y="588740"/>
                </a:cubicBezTo>
                <a:lnTo>
                  <a:pt x="438099" y="562777"/>
                </a:lnTo>
                <a:cubicBezTo>
                  <a:pt x="439595" y="554278"/>
                  <a:pt x="445018" y="547086"/>
                  <a:pt x="452779" y="543164"/>
                </a:cubicBezTo>
                <a:lnTo>
                  <a:pt x="481672" y="528968"/>
                </a:lnTo>
                <a:close/>
                <a:moveTo>
                  <a:pt x="54392" y="525909"/>
                </a:moveTo>
                <a:lnTo>
                  <a:pt x="44947" y="553451"/>
                </a:lnTo>
                <a:lnTo>
                  <a:pt x="58039" y="552424"/>
                </a:lnTo>
                <a:lnTo>
                  <a:pt x="86723" y="587660"/>
                </a:lnTo>
                <a:lnTo>
                  <a:pt x="86842" y="588006"/>
                </a:lnTo>
                <a:lnTo>
                  <a:pt x="86958" y="587666"/>
                </a:lnTo>
                <a:lnTo>
                  <a:pt x="115647" y="552424"/>
                </a:lnTo>
                <a:lnTo>
                  <a:pt x="128739" y="553451"/>
                </a:lnTo>
                <a:lnTo>
                  <a:pt x="119387" y="525909"/>
                </a:lnTo>
                <a:cubicBezTo>
                  <a:pt x="120977" y="526936"/>
                  <a:pt x="122567" y="527776"/>
                  <a:pt x="124344" y="528617"/>
                </a:cubicBezTo>
                <a:lnTo>
                  <a:pt x="153896" y="543181"/>
                </a:lnTo>
                <a:cubicBezTo>
                  <a:pt x="161658" y="547102"/>
                  <a:pt x="167082" y="554291"/>
                  <a:pt x="168578" y="562787"/>
                </a:cubicBezTo>
                <a:lnTo>
                  <a:pt x="173254" y="588648"/>
                </a:lnTo>
                <a:cubicBezTo>
                  <a:pt x="173628" y="590608"/>
                  <a:pt x="172132" y="592382"/>
                  <a:pt x="170074" y="592382"/>
                </a:cubicBezTo>
                <a:lnTo>
                  <a:pt x="87685" y="592382"/>
                </a:lnTo>
                <a:lnTo>
                  <a:pt x="85534" y="592382"/>
                </a:lnTo>
                <a:lnTo>
                  <a:pt x="3144" y="592382"/>
                </a:lnTo>
                <a:cubicBezTo>
                  <a:pt x="1180" y="592382"/>
                  <a:pt x="-316" y="590515"/>
                  <a:pt x="58" y="588648"/>
                </a:cubicBezTo>
                <a:lnTo>
                  <a:pt x="4734" y="562600"/>
                </a:lnTo>
                <a:cubicBezTo>
                  <a:pt x="6230" y="554197"/>
                  <a:pt x="11748" y="546915"/>
                  <a:pt x="19510" y="543087"/>
                </a:cubicBezTo>
                <a:lnTo>
                  <a:pt x="48407" y="528897"/>
                </a:lnTo>
                <a:close/>
                <a:moveTo>
                  <a:pt x="516830" y="390459"/>
                </a:moveTo>
                <a:cubicBezTo>
                  <a:pt x="530020" y="390696"/>
                  <a:pt x="536595" y="398577"/>
                  <a:pt x="536595" y="398577"/>
                </a:cubicBezTo>
                <a:cubicBezTo>
                  <a:pt x="563621" y="395962"/>
                  <a:pt x="571102" y="425665"/>
                  <a:pt x="567735" y="459291"/>
                </a:cubicBezTo>
                <a:cubicBezTo>
                  <a:pt x="564556" y="492918"/>
                  <a:pt x="582978" y="498149"/>
                  <a:pt x="582978" y="498149"/>
                </a:cubicBezTo>
                <a:cubicBezTo>
                  <a:pt x="570260" y="511226"/>
                  <a:pt x="543422" y="510291"/>
                  <a:pt x="543422" y="510291"/>
                </a:cubicBezTo>
                <a:lnTo>
                  <a:pt x="543422" y="518791"/>
                </a:lnTo>
                <a:lnTo>
                  <a:pt x="543422" y="519539"/>
                </a:lnTo>
                <a:lnTo>
                  <a:pt x="520086" y="587879"/>
                </a:lnTo>
                <a:lnTo>
                  <a:pt x="519936" y="587695"/>
                </a:lnTo>
                <a:lnTo>
                  <a:pt x="496478" y="519445"/>
                </a:lnTo>
                <a:lnTo>
                  <a:pt x="496478" y="510665"/>
                </a:lnTo>
                <a:cubicBezTo>
                  <a:pt x="465525" y="510945"/>
                  <a:pt x="456454" y="497775"/>
                  <a:pt x="456454" y="497775"/>
                </a:cubicBezTo>
                <a:cubicBezTo>
                  <a:pt x="456454" y="497775"/>
                  <a:pt x="474128" y="497401"/>
                  <a:pt x="473006" y="450791"/>
                </a:cubicBezTo>
                <a:cubicBezTo>
                  <a:pt x="471884" y="404088"/>
                  <a:pt x="493485" y="396335"/>
                  <a:pt x="501434" y="393346"/>
                </a:cubicBezTo>
                <a:cubicBezTo>
                  <a:pt x="507302" y="391151"/>
                  <a:pt x="512434" y="390381"/>
                  <a:pt x="516830" y="390459"/>
                </a:cubicBezTo>
                <a:close/>
                <a:moveTo>
                  <a:pt x="83629" y="390459"/>
                </a:moveTo>
                <a:cubicBezTo>
                  <a:pt x="88026" y="390538"/>
                  <a:pt x="91688" y="391466"/>
                  <a:pt x="94616" y="392669"/>
                </a:cubicBezTo>
                <a:cubicBezTo>
                  <a:pt x="100472" y="395074"/>
                  <a:pt x="103394" y="398577"/>
                  <a:pt x="103394" y="398577"/>
                </a:cubicBezTo>
                <a:cubicBezTo>
                  <a:pt x="130420" y="395962"/>
                  <a:pt x="137901" y="425665"/>
                  <a:pt x="134534" y="459291"/>
                </a:cubicBezTo>
                <a:cubicBezTo>
                  <a:pt x="131355" y="492918"/>
                  <a:pt x="149777" y="498149"/>
                  <a:pt x="149777" y="498149"/>
                </a:cubicBezTo>
                <a:cubicBezTo>
                  <a:pt x="137059" y="511226"/>
                  <a:pt x="110221" y="510291"/>
                  <a:pt x="110221" y="510291"/>
                </a:cubicBezTo>
                <a:lnTo>
                  <a:pt x="110221" y="518791"/>
                </a:lnTo>
                <a:lnTo>
                  <a:pt x="110221" y="519539"/>
                </a:lnTo>
                <a:lnTo>
                  <a:pt x="86958" y="587666"/>
                </a:lnTo>
                <a:lnTo>
                  <a:pt x="86843" y="587807"/>
                </a:lnTo>
                <a:lnTo>
                  <a:pt x="86723" y="587660"/>
                </a:lnTo>
                <a:lnTo>
                  <a:pt x="63277" y="519445"/>
                </a:lnTo>
                <a:lnTo>
                  <a:pt x="63277" y="510665"/>
                </a:lnTo>
                <a:cubicBezTo>
                  <a:pt x="32324" y="510945"/>
                  <a:pt x="23253" y="497775"/>
                  <a:pt x="23253" y="497775"/>
                </a:cubicBezTo>
                <a:cubicBezTo>
                  <a:pt x="23253" y="497775"/>
                  <a:pt x="40927" y="497401"/>
                  <a:pt x="39805" y="450791"/>
                </a:cubicBezTo>
                <a:cubicBezTo>
                  <a:pt x="38683" y="404088"/>
                  <a:pt x="60284" y="396335"/>
                  <a:pt x="68233" y="393346"/>
                </a:cubicBezTo>
                <a:cubicBezTo>
                  <a:pt x="74101" y="391151"/>
                  <a:pt x="79233" y="390381"/>
                  <a:pt x="83629" y="390459"/>
                </a:cubicBezTo>
                <a:close/>
                <a:moveTo>
                  <a:pt x="519750" y="339093"/>
                </a:moveTo>
                <a:cubicBezTo>
                  <a:pt x="526563" y="338346"/>
                  <a:pt x="532724" y="343296"/>
                  <a:pt x="533470" y="350208"/>
                </a:cubicBezTo>
                <a:cubicBezTo>
                  <a:pt x="534217" y="357027"/>
                  <a:pt x="529177" y="363098"/>
                  <a:pt x="522363" y="363845"/>
                </a:cubicBezTo>
                <a:cubicBezTo>
                  <a:pt x="521897" y="364032"/>
                  <a:pt x="521337" y="364032"/>
                  <a:pt x="520870" y="364032"/>
                </a:cubicBezTo>
                <a:cubicBezTo>
                  <a:pt x="514616" y="363845"/>
                  <a:pt x="509389" y="359175"/>
                  <a:pt x="508643" y="352824"/>
                </a:cubicBezTo>
                <a:cubicBezTo>
                  <a:pt x="507896" y="345912"/>
                  <a:pt x="512936" y="339840"/>
                  <a:pt x="519750" y="339093"/>
                </a:cubicBezTo>
                <a:close/>
                <a:moveTo>
                  <a:pt x="87387" y="338669"/>
                </a:moveTo>
                <a:cubicBezTo>
                  <a:pt x="94300" y="339416"/>
                  <a:pt x="99251" y="345488"/>
                  <a:pt x="98504" y="352307"/>
                </a:cubicBezTo>
                <a:lnTo>
                  <a:pt x="98504" y="352587"/>
                </a:lnTo>
                <a:lnTo>
                  <a:pt x="98504" y="352681"/>
                </a:lnTo>
                <a:cubicBezTo>
                  <a:pt x="97850" y="359219"/>
                  <a:pt x="92245" y="363890"/>
                  <a:pt x="85892" y="363797"/>
                </a:cubicBezTo>
                <a:cubicBezTo>
                  <a:pt x="85519" y="363797"/>
                  <a:pt x="85145" y="363703"/>
                  <a:pt x="84771" y="363703"/>
                </a:cubicBezTo>
                <a:cubicBezTo>
                  <a:pt x="77952" y="362956"/>
                  <a:pt x="73001" y="356791"/>
                  <a:pt x="73748" y="350065"/>
                </a:cubicBezTo>
                <a:lnTo>
                  <a:pt x="73748" y="349972"/>
                </a:lnTo>
                <a:lnTo>
                  <a:pt x="73748" y="349692"/>
                </a:lnTo>
                <a:cubicBezTo>
                  <a:pt x="74496" y="342873"/>
                  <a:pt x="80568" y="337922"/>
                  <a:pt x="87387" y="338669"/>
                </a:cubicBezTo>
                <a:close/>
                <a:moveTo>
                  <a:pt x="303527" y="336051"/>
                </a:moveTo>
                <a:cubicBezTo>
                  <a:pt x="278463" y="336051"/>
                  <a:pt x="258168" y="356410"/>
                  <a:pt x="258261" y="381437"/>
                </a:cubicBezTo>
                <a:cubicBezTo>
                  <a:pt x="258355" y="406465"/>
                  <a:pt x="278743" y="426823"/>
                  <a:pt x="303808" y="426636"/>
                </a:cubicBezTo>
                <a:cubicBezTo>
                  <a:pt x="328872" y="426543"/>
                  <a:pt x="349074" y="406278"/>
                  <a:pt x="349074" y="381250"/>
                </a:cubicBezTo>
                <a:cubicBezTo>
                  <a:pt x="349074" y="356223"/>
                  <a:pt x="328592" y="335865"/>
                  <a:pt x="303527" y="336051"/>
                </a:cubicBezTo>
                <a:close/>
                <a:moveTo>
                  <a:pt x="294642" y="262276"/>
                </a:moveTo>
                <a:lnTo>
                  <a:pt x="311757" y="262276"/>
                </a:lnTo>
                <a:cubicBezTo>
                  <a:pt x="317369" y="262276"/>
                  <a:pt x="321952" y="266758"/>
                  <a:pt x="321952" y="272362"/>
                </a:cubicBezTo>
                <a:lnTo>
                  <a:pt x="321952" y="287957"/>
                </a:lnTo>
                <a:cubicBezTo>
                  <a:pt x="334484" y="290479"/>
                  <a:pt x="346081" y="295335"/>
                  <a:pt x="356275" y="302059"/>
                </a:cubicBezTo>
                <a:lnTo>
                  <a:pt x="367218" y="290946"/>
                </a:lnTo>
                <a:cubicBezTo>
                  <a:pt x="371239" y="287117"/>
                  <a:pt x="377599" y="286930"/>
                  <a:pt x="381621" y="290946"/>
                </a:cubicBezTo>
                <a:lnTo>
                  <a:pt x="393685" y="302899"/>
                </a:lnTo>
                <a:cubicBezTo>
                  <a:pt x="397520" y="306915"/>
                  <a:pt x="397707" y="313265"/>
                  <a:pt x="393685" y="317187"/>
                </a:cubicBezTo>
                <a:lnTo>
                  <a:pt x="382743" y="328300"/>
                </a:lnTo>
                <a:cubicBezTo>
                  <a:pt x="389570" y="338386"/>
                  <a:pt x="394527" y="349966"/>
                  <a:pt x="397052" y="362386"/>
                </a:cubicBezTo>
                <a:lnTo>
                  <a:pt x="412671" y="362386"/>
                </a:lnTo>
                <a:cubicBezTo>
                  <a:pt x="418282" y="362293"/>
                  <a:pt x="422865" y="366869"/>
                  <a:pt x="422865" y="372472"/>
                </a:cubicBezTo>
                <a:lnTo>
                  <a:pt x="422865" y="389562"/>
                </a:lnTo>
                <a:cubicBezTo>
                  <a:pt x="422865" y="395165"/>
                  <a:pt x="418376" y="399741"/>
                  <a:pt x="412764" y="399741"/>
                </a:cubicBezTo>
                <a:lnTo>
                  <a:pt x="397146" y="399741"/>
                </a:lnTo>
                <a:cubicBezTo>
                  <a:pt x="394714" y="412255"/>
                  <a:pt x="389851" y="423835"/>
                  <a:pt x="383117" y="434014"/>
                </a:cubicBezTo>
                <a:lnTo>
                  <a:pt x="394153" y="444940"/>
                </a:lnTo>
                <a:cubicBezTo>
                  <a:pt x="398081" y="448956"/>
                  <a:pt x="398174" y="455306"/>
                  <a:pt x="394153" y="459321"/>
                </a:cubicBezTo>
                <a:lnTo>
                  <a:pt x="382182" y="471368"/>
                </a:lnTo>
                <a:cubicBezTo>
                  <a:pt x="378254" y="475197"/>
                  <a:pt x="371894" y="475384"/>
                  <a:pt x="367872" y="471368"/>
                </a:cubicBezTo>
                <a:lnTo>
                  <a:pt x="356743" y="460442"/>
                </a:lnTo>
                <a:cubicBezTo>
                  <a:pt x="346642" y="467259"/>
                  <a:pt x="335045" y="472209"/>
                  <a:pt x="322606" y="474730"/>
                </a:cubicBezTo>
                <a:lnTo>
                  <a:pt x="322606" y="490326"/>
                </a:lnTo>
                <a:cubicBezTo>
                  <a:pt x="322606" y="495929"/>
                  <a:pt x="318117" y="500505"/>
                  <a:pt x="312506" y="500505"/>
                </a:cubicBezTo>
                <a:lnTo>
                  <a:pt x="295391" y="500505"/>
                </a:lnTo>
                <a:cubicBezTo>
                  <a:pt x="289779" y="500505"/>
                  <a:pt x="285196" y="496022"/>
                  <a:pt x="285196" y="490419"/>
                </a:cubicBezTo>
                <a:lnTo>
                  <a:pt x="285196" y="474824"/>
                </a:lnTo>
                <a:cubicBezTo>
                  <a:pt x="272758" y="472396"/>
                  <a:pt x="261160" y="467539"/>
                  <a:pt x="250873" y="460816"/>
                </a:cubicBezTo>
                <a:lnTo>
                  <a:pt x="239930" y="471835"/>
                </a:lnTo>
                <a:cubicBezTo>
                  <a:pt x="235909" y="475758"/>
                  <a:pt x="229549" y="475851"/>
                  <a:pt x="225621" y="471835"/>
                </a:cubicBezTo>
                <a:lnTo>
                  <a:pt x="213463" y="459882"/>
                </a:lnTo>
                <a:cubicBezTo>
                  <a:pt x="209628" y="455960"/>
                  <a:pt x="209535" y="449609"/>
                  <a:pt x="213463" y="445594"/>
                </a:cubicBezTo>
                <a:lnTo>
                  <a:pt x="224499" y="434481"/>
                </a:lnTo>
                <a:cubicBezTo>
                  <a:pt x="217578" y="424395"/>
                  <a:pt x="212621" y="412815"/>
                  <a:pt x="210096" y="400395"/>
                </a:cubicBezTo>
                <a:lnTo>
                  <a:pt x="194571" y="400395"/>
                </a:lnTo>
                <a:cubicBezTo>
                  <a:pt x="188959" y="400395"/>
                  <a:pt x="184283" y="395912"/>
                  <a:pt x="184283" y="390309"/>
                </a:cubicBezTo>
                <a:lnTo>
                  <a:pt x="184283" y="373219"/>
                </a:lnTo>
                <a:cubicBezTo>
                  <a:pt x="184283" y="367616"/>
                  <a:pt x="188772" y="363040"/>
                  <a:pt x="194384" y="363040"/>
                </a:cubicBezTo>
                <a:lnTo>
                  <a:pt x="210002" y="363040"/>
                </a:lnTo>
                <a:cubicBezTo>
                  <a:pt x="212528" y="350620"/>
                  <a:pt x="217391" y="339040"/>
                  <a:pt x="224125" y="328767"/>
                </a:cubicBezTo>
                <a:lnTo>
                  <a:pt x="212995" y="317841"/>
                </a:lnTo>
                <a:cubicBezTo>
                  <a:pt x="209161" y="313825"/>
                  <a:pt x="208974" y="307475"/>
                  <a:pt x="212995" y="303553"/>
                </a:cubicBezTo>
                <a:lnTo>
                  <a:pt x="224966" y="291413"/>
                </a:lnTo>
                <a:cubicBezTo>
                  <a:pt x="228988" y="287584"/>
                  <a:pt x="235348" y="287490"/>
                  <a:pt x="239276" y="291413"/>
                </a:cubicBezTo>
                <a:lnTo>
                  <a:pt x="250405" y="302432"/>
                </a:lnTo>
                <a:cubicBezTo>
                  <a:pt x="260506" y="295522"/>
                  <a:pt x="272103" y="290572"/>
                  <a:pt x="284542" y="288051"/>
                </a:cubicBezTo>
                <a:lnTo>
                  <a:pt x="284542" y="272548"/>
                </a:lnTo>
                <a:cubicBezTo>
                  <a:pt x="284542" y="266945"/>
                  <a:pt x="289031" y="262276"/>
                  <a:pt x="294642" y="262276"/>
                </a:cubicBezTo>
                <a:close/>
                <a:moveTo>
                  <a:pt x="496422" y="252996"/>
                </a:moveTo>
                <a:cubicBezTo>
                  <a:pt x="499521" y="253814"/>
                  <a:pt x="502304" y="255801"/>
                  <a:pt x="504034" y="258793"/>
                </a:cubicBezTo>
                <a:cubicBezTo>
                  <a:pt x="507402" y="264778"/>
                  <a:pt x="505438" y="272539"/>
                  <a:pt x="499451" y="275906"/>
                </a:cubicBezTo>
                <a:cubicBezTo>
                  <a:pt x="497299" y="277121"/>
                  <a:pt x="495147" y="277589"/>
                  <a:pt x="492902" y="277589"/>
                </a:cubicBezTo>
                <a:cubicBezTo>
                  <a:pt x="488693" y="277589"/>
                  <a:pt x="484577" y="275345"/>
                  <a:pt x="482332" y="271230"/>
                </a:cubicBezTo>
                <a:cubicBezTo>
                  <a:pt x="478964" y="265246"/>
                  <a:pt x="480928" y="257578"/>
                  <a:pt x="486915" y="254211"/>
                </a:cubicBezTo>
                <a:cubicBezTo>
                  <a:pt x="489909" y="252528"/>
                  <a:pt x="493323" y="252177"/>
                  <a:pt x="496422" y="252996"/>
                </a:cubicBezTo>
                <a:close/>
                <a:moveTo>
                  <a:pt x="111114" y="252369"/>
                </a:moveTo>
                <a:cubicBezTo>
                  <a:pt x="114201" y="251564"/>
                  <a:pt x="117593" y="251937"/>
                  <a:pt x="120586" y="253664"/>
                </a:cubicBezTo>
                <a:cubicBezTo>
                  <a:pt x="126479" y="257211"/>
                  <a:pt x="128537" y="264773"/>
                  <a:pt x="125076" y="270747"/>
                </a:cubicBezTo>
                <a:cubicBezTo>
                  <a:pt x="122737" y="274855"/>
                  <a:pt x="118434" y="277095"/>
                  <a:pt x="114131" y="277002"/>
                </a:cubicBezTo>
                <a:cubicBezTo>
                  <a:pt x="112073" y="276815"/>
                  <a:pt x="110015" y="276348"/>
                  <a:pt x="108144" y="275228"/>
                </a:cubicBezTo>
                <a:cubicBezTo>
                  <a:pt x="102157" y="271867"/>
                  <a:pt x="100099" y="264119"/>
                  <a:pt x="103467" y="258145"/>
                </a:cubicBezTo>
                <a:cubicBezTo>
                  <a:pt x="105244" y="255158"/>
                  <a:pt x="108027" y="253174"/>
                  <a:pt x="111114" y="252369"/>
                </a:cubicBezTo>
                <a:close/>
                <a:moveTo>
                  <a:pt x="430367" y="185201"/>
                </a:moveTo>
                <a:cubicBezTo>
                  <a:pt x="433524" y="184712"/>
                  <a:pt x="436869" y="185434"/>
                  <a:pt x="439675" y="187484"/>
                </a:cubicBezTo>
                <a:cubicBezTo>
                  <a:pt x="445288" y="191584"/>
                  <a:pt x="446504" y="199319"/>
                  <a:pt x="442388" y="204910"/>
                </a:cubicBezTo>
                <a:cubicBezTo>
                  <a:pt x="439956" y="208357"/>
                  <a:pt x="436027" y="210128"/>
                  <a:pt x="432098" y="209942"/>
                </a:cubicBezTo>
                <a:cubicBezTo>
                  <a:pt x="429572" y="209942"/>
                  <a:pt x="427046" y="209196"/>
                  <a:pt x="424988" y="207612"/>
                </a:cubicBezTo>
                <a:cubicBezTo>
                  <a:pt x="419376" y="203512"/>
                  <a:pt x="418066" y="195777"/>
                  <a:pt x="422182" y="190186"/>
                </a:cubicBezTo>
                <a:cubicBezTo>
                  <a:pt x="424240" y="187391"/>
                  <a:pt x="427210" y="185690"/>
                  <a:pt x="430367" y="185201"/>
                </a:cubicBezTo>
                <a:close/>
                <a:moveTo>
                  <a:pt x="177321" y="184967"/>
                </a:moveTo>
                <a:cubicBezTo>
                  <a:pt x="180478" y="185480"/>
                  <a:pt x="183425" y="187206"/>
                  <a:pt x="185389" y="190004"/>
                </a:cubicBezTo>
                <a:cubicBezTo>
                  <a:pt x="189505" y="195413"/>
                  <a:pt x="188289" y="203247"/>
                  <a:pt x="182676" y="207351"/>
                </a:cubicBezTo>
                <a:cubicBezTo>
                  <a:pt x="180431" y="209030"/>
                  <a:pt x="177812" y="209776"/>
                  <a:pt x="175192" y="209776"/>
                </a:cubicBezTo>
                <a:cubicBezTo>
                  <a:pt x="171357" y="209776"/>
                  <a:pt x="167615" y="208004"/>
                  <a:pt x="165183" y="204646"/>
                </a:cubicBezTo>
                <a:cubicBezTo>
                  <a:pt x="161067" y="199050"/>
                  <a:pt x="162377" y="191216"/>
                  <a:pt x="167989" y="187206"/>
                </a:cubicBezTo>
                <a:cubicBezTo>
                  <a:pt x="170796" y="185154"/>
                  <a:pt x="174163" y="184454"/>
                  <a:pt x="177321" y="184967"/>
                </a:cubicBezTo>
                <a:close/>
                <a:moveTo>
                  <a:pt x="270896" y="135470"/>
                </a:moveTo>
                <a:lnTo>
                  <a:pt x="261360" y="162908"/>
                </a:lnTo>
                <a:lnTo>
                  <a:pt x="274449" y="161975"/>
                </a:lnTo>
                <a:lnTo>
                  <a:pt x="303074" y="197044"/>
                </a:lnTo>
                <a:lnTo>
                  <a:pt x="303254" y="197568"/>
                </a:lnTo>
                <a:lnTo>
                  <a:pt x="303447" y="197006"/>
                </a:lnTo>
                <a:lnTo>
                  <a:pt x="332041" y="161975"/>
                </a:lnTo>
                <a:lnTo>
                  <a:pt x="345130" y="162908"/>
                </a:lnTo>
                <a:lnTo>
                  <a:pt x="335780" y="135470"/>
                </a:lnTo>
                <a:cubicBezTo>
                  <a:pt x="337463" y="136403"/>
                  <a:pt x="339052" y="137337"/>
                  <a:pt x="340829" y="138176"/>
                </a:cubicBezTo>
                <a:lnTo>
                  <a:pt x="370373" y="152736"/>
                </a:lnTo>
                <a:cubicBezTo>
                  <a:pt x="378039" y="156562"/>
                  <a:pt x="383555" y="163842"/>
                  <a:pt x="385051" y="172241"/>
                </a:cubicBezTo>
                <a:lnTo>
                  <a:pt x="389819" y="198280"/>
                </a:lnTo>
                <a:cubicBezTo>
                  <a:pt x="390193" y="200240"/>
                  <a:pt x="388697" y="202013"/>
                  <a:pt x="386640" y="202013"/>
                </a:cubicBezTo>
                <a:lnTo>
                  <a:pt x="304273" y="202013"/>
                </a:lnTo>
                <a:lnTo>
                  <a:pt x="302123" y="202013"/>
                </a:lnTo>
                <a:lnTo>
                  <a:pt x="219756" y="202013"/>
                </a:lnTo>
                <a:cubicBezTo>
                  <a:pt x="217886" y="202013"/>
                  <a:pt x="216390" y="200240"/>
                  <a:pt x="216483" y="198186"/>
                </a:cubicBezTo>
                <a:lnTo>
                  <a:pt x="221252" y="172148"/>
                </a:lnTo>
                <a:cubicBezTo>
                  <a:pt x="222748" y="163655"/>
                  <a:pt x="228264" y="156469"/>
                  <a:pt x="235930" y="152642"/>
                </a:cubicBezTo>
                <a:lnTo>
                  <a:pt x="264913" y="138456"/>
                </a:lnTo>
                <a:close/>
                <a:moveTo>
                  <a:pt x="300096" y="4"/>
                </a:moveTo>
                <a:cubicBezTo>
                  <a:pt x="313270" y="227"/>
                  <a:pt x="319897" y="8160"/>
                  <a:pt x="319897" y="8160"/>
                </a:cubicBezTo>
                <a:cubicBezTo>
                  <a:pt x="346917" y="5545"/>
                  <a:pt x="354397" y="35151"/>
                  <a:pt x="351031" y="68774"/>
                </a:cubicBezTo>
                <a:cubicBezTo>
                  <a:pt x="347759" y="102397"/>
                  <a:pt x="366271" y="107627"/>
                  <a:pt x="366271" y="107627"/>
                </a:cubicBezTo>
                <a:cubicBezTo>
                  <a:pt x="353556" y="120703"/>
                  <a:pt x="326722" y="119862"/>
                  <a:pt x="326722" y="119862"/>
                </a:cubicBezTo>
                <a:lnTo>
                  <a:pt x="326722" y="128361"/>
                </a:lnTo>
                <a:lnTo>
                  <a:pt x="326722" y="129108"/>
                </a:lnTo>
                <a:lnTo>
                  <a:pt x="303447" y="197006"/>
                </a:lnTo>
                <a:lnTo>
                  <a:pt x="303245" y="197253"/>
                </a:lnTo>
                <a:lnTo>
                  <a:pt x="303074" y="197044"/>
                </a:lnTo>
                <a:lnTo>
                  <a:pt x="279693" y="128921"/>
                </a:lnTo>
                <a:lnTo>
                  <a:pt x="279693" y="120236"/>
                </a:lnTo>
                <a:cubicBezTo>
                  <a:pt x="248840" y="120516"/>
                  <a:pt x="239677" y="107254"/>
                  <a:pt x="239677" y="107254"/>
                </a:cubicBezTo>
                <a:cubicBezTo>
                  <a:pt x="239677" y="107254"/>
                  <a:pt x="257441" y="106880"/>
                  <a:pt x="256319" y="60368"/>
                </a:cubicBezTo>
                <a:cubicBezTo>
                  <a:pt x="255197" y="13670"/>
                  <a:pt x="276702" y="5918"/>
                  <a:pt x="284742" y="2930"/>
                </a:cubicBezTo>
                <a:cubicBezTo>
                  <a:pt x="290586" y="711"/>
                  <a:pt x="295704" y="-71"/>
                  <a:pt x="300096" y="4"/>
                </a:cubicBezTo>
                <a:close/>
              </a:path>
            </a:pathLst>
          </a:custGeom>
          <a:gradFill>
            <a:gsLst>
              <a:gs pos="0">
                <a:srgbClr val="165380"/>
              </a:gs>
              <a:gs pos="100000">
                <a:srgbClr val="2487D2"/>
              </a:gs>
            </a:gsLst>
            <a:lin ang="3600000" scaled="0"/>
          </a:gradFill>
          <a:ln>
            <a:noFill/>
          </a:ln>
        </p:spPr>
      </p:sp>
      <p:sp>
        <p:nvSpPr>
          <p:cNvPr id="55" name="visualization-of-data_30567"/>
          <p:cNvSpPr>
            <a:spLocks noChangeAspect="1"/>
          </p:cNvSpPr>
          <p:nvPr/>
        </p:nvSpPr>
        <p:spPr bwMode="auto">
          <a:xfrm>
            <a:off x="10028449" y="3343732"/>
            <a:ext cx="561734" cy="609685"/>
          </a:xfrm>
          <a:custGeom>
            <a:avLst/>
            <a:gdLst>
              <a:gd name="connsiteX0" fmla="*/ 411132 w 556338"/>
              <a:gd name="connsiteY0" fmla="*/ 393402 h 603828"/>
              <a:gd name="connsiteX1" fmla="*/ 435343 w 556338"/>
              <a:gd name="connsiteY1" fmla="*/ 393402 h 603828"/>
              <a:gd name="connsiteX2" fmla="*/ 444704 w 556338"/>
              <a:gd name="connsiteY2" fmla="*/ 403071 h 603828"/>
              <a:gd name="connsiteX3" fmla="*/ 444704 w 556338"/>
              <a:gd name="connsiteY3" fmla="*/ 427242 h 603828"/>
              <a:gd name="connsiteX4" fmla="*/ 435343 w 556338"/>
              <a:gd name="connsiteY4" fmla="*/ 436588 h 603828"/>
              <a:gd name="connsiteX5" fmla="*/ 411132 w 556338"/>
              <a:gd name="connsiteY5" fmla="*/ 436588 h 603828"/>
              <a:gd name="connsiteX6" fmla="*/ 401447 w 556338"/>
              <a:gd name="connsiteY6" fmla="*/ 427242 h 603828"/>
              <a:gd name="connsiteX7" fmla="*/ 401447 w 556338"/>
              <a:gd name="connsiteY7" fmla="*/ 403071 h 603828"/>
              <a:gd name="connsiteX8" fmla="*/ 411132 w 556338"/>
              <a:gd name="connsiteY8" fmla="*/ 393402 h 603828"/>
              <a:gd name="connsiteX9" fmla="*/ 270732 w 556338"/>
              <a:gd name="connsiteY9" fmla="*/ 393402 h 603828"/>
              <a:gd name="connsiteX10" fmla="*/ 321734 w 556338"/>
              <a:gd name="connsiteY10" fmla="*/ 393402 h 603828"/>
              <a:gd name="connsiteX11" fmla="*/ 341748 w 556338"/>
              <a:gd name="connsiteY11" fmla="*/ 413393 h 603828"/>
              <a:gd name="connsiteX12" fmla="*/ 341748 w 556338"/>
              <a:gd name="connsiteY12" fmla="*/ 464339 h 603828"/>
              <a:gd name="connsiteX13" fmla="*/ 321734 w 556338"/>
              <a:gd name="connsiteY13" fmla="*/ 484008 h 603828"/>
              <a:gd name="connsiteX14" fmla="*/ 270732 w 556338"/>
              <a:gd name="connsiteY14" fmla="*/ 484008 h 603828"/>
              <a:gd name="connsiteX15" fmla="*/ 250719 w 556338"/>
              <a:gd name="connsiteY15" fmla="*/ 464339 h 603828"/>
              <a:gd name="connsiteX16" fmla="*/ 250719 w 556338"/>
              <a:gd name="connsiteY16" fmla="*/ 413393 h 603828"/>
              <a:gd name="connsiteX17" fmla="*/ 270732 w 556338"/>
              <a:gd name="connsiteY17" fmla="*/ 393402 h 603828"/>
              <a:gd name="connsiteX18" fmla="*/ 468204 w 556338"/>
              <a:gd name="connsiteY18" fmla="*/ 301949 h 603828"/>
              <a:gd name="connsiteX19" fmla="*/ 496920 w 556338"/>
              <a:gd name="connsiteY19" fmla="*/ 301949 h 603828"/>
              <a:gd name="connsiteX20" fmla="*/ 508212 w 556338"/>
              <a:gd name="connsiteY20" fmla="*/ 313226 h 603828"/>
              <a:gd name="connsiteX21" fmla="*/ 508212 w 556338"/>
              <a:gd name="connsiteY21" fmla="*/ 341902 h 603828"/>
              <a:gd name="connsiteX22" fmla="*/ 496920 w 556338"/>
              <a:gd name="connsiteY22" fmla="*/ 353179 h 603828"/>
              <a:gd name="connsiteX23" fmla="*/ 468204 w 556338"/>
              <a:gd name="connsiteY23" fmla="*/ 353179 h 603828"/>
              <a:gd name="connsiteX24" fmla="*/ 456911 w 556338"/>
              <a:gd name="connsiteY24" fmla="*/ 341902 h 603828"/>
              <a:gd name="connsiteX25" fmla="*/ 456911 w 556338"/>
              <a:gd name="connsiteY25" fmla="*/ 313226 h 603828"/>
              <a:gd name="connsiteX26" fmla="*/ 468204 w 556338"/>
              <a:gd name="connsiteY26" fmla="*/ 301949 h 603828"/>
              <a:gd name="connsiteX27" fmla="*/ 323967 w 556338"/>
              <a:gd name="connsiteY27" fmla="*/ 263915 h 603828"/>
              <a:gd name="connsiteX28" fmla="*/ 385286 w 556338"/>
              <a:gd name="connsiteY28" fmla="*/ 263915 h 603828"/>
              <a:gd name="connsiteX29" fmla="*/ 409491 w 556338"/>
              <a:gd name="connsiteY29" fmla="*/ 287751 h 603828"/>
              <a:gd name="connsiteX30" fmla="*/ 409491 w 556338"/>
              <a:gd name="connsiteY30" fmla="*/ 349274 h 603828"/>
              <a:gd name="connsiteX31" fmla="*/ 385286 w 556338"/>
              <a:gd name="connsiteY31" fmla="*/ 373432 h 603828"/>
              <a:gd name="connsiteX32" fmla="*/ 323967 w 556338"/>
              <a:gd name="connsiteY32" fmla="*/ 373432 h 603828"/>
              <a:gd name="connsiteX33" fmla="*/ 299762 w 556338"/>
              <a:gd name="connsiteY33" fmla="*/ 349274 h 603828"/>
              <a:gd name="connsiteX34" fmla="*/ 299762 w 556338"/>
              <a:gd name="connsiteY34" fmla="*/ 287751 h 603828"/>
              <a:gd name="connsiteX35" fmla="*/ 323967 w 556338"/>
              <a:gd name="connsiteY35" fmla="*/ 263915 h 603828"/>
              <a:gd name="connsiteX36" fmla="*/ 153958 w 556338"/>
              <a:gd name="connsiteY36" fmla="*/ 197230 h 603828"/>
              <a:gd name="connsiteX37" fmla="*/ 195905 w 556338"/>
              <a:gd name="connsiteY37" fmla="*/ 197230 h 603828"/>
              <a:gd name="connsiteX38" fmla="*/ 212684 w 556338"/>
              <a:gd name="connsiteY38" fmla="*/ 213664 h 603828"/>
              <a:gd name="connsiteX39" fmla="*/ 212684 w 556338"/>
              <a:gd name="connsiteY39" fmla="*/ 255878 h 603828"/>
              <a:gd name="connsiteX40" fmla="*/ 195905 w 556338"/>
              <a:gd name="connsiteY40" fmla="*/ 272312 h 603828"/>
              <a:gd name="connsiteX41" fmla="*/ 153958 w 556338"/>
              <a:gd name="connsiteY41" fmla="*/ 272312 h 603828"/>
              <a:gd name="connsiteX42" fmla="*/ 137179 w 556338"/>
              <a:gd name="connsiteY42" fmla="*/ 255878 h 603828"/>
              <a:gd name="connsiteX43" fmla="*/ 137179 w 556338"/>
              <a:gd name="connsiteY43" fmla="*/ 213664 h 603828"/>
              <a:gd name="connsiteX44" fmla="*/ 153958 w 556338"/>
              <a:gd name="connsiteY44" fmla="*/ 197230 h 603828"/>
              <a:gd name="connsiteX45" fmla="*/ 283992 w 556338"/>
              <a:gd name="connsiteY45" fmla="*/ 132733 h 603828"/>
              <a:gd name="connsiteX46" fmla="*/ 334655 w 556338"/>
              <a:gd name="connsiteY46" fmla="*/ 132733 h 603828"/>
              <a:gd name="connsiteX47" fmla="*/ 354662 w 556338"/>
              <a:gd name="connsiteY47" fmla="*/ 152709 h 603828"/>
              <a:gd name="connsiteX48" fmla="*/ 354662 w 556338"/>
              <a:gd name="connsiteY48" fmla="*/ 203292 h 603828"/>
              <a:gd name="connsiteX49" fmla="*/ 334655 w 556338"/>
              <a:gd name="connsiteY49" fmla="*/ 223268 h 603828"/>
              <a:gd name="connsiteX50" fmla="*/ 283992 w 556338"/>
              <a:gd name="connsiteY50" fmla="*/ 223268 h 603828"/>
              <a:gd name="connsiteX51" fmla="*/ 263985 w 556338"/>
              <a:gd name="connsiteY51" fmla="*/ 203292 h 603828"/>
              <a:gd name="connsiteX52" fmla="*/ 263985 w 556338"/>
              <a:gd name="connsiteY52" fmla="*/ 152709 h 603828"/>
              <a:gd name="connsiteX53" fmla="*/ 283992 w 556338"/>
              <a:gd name="connsiteY53" fmla="*/ 132733 h 603828"/>
              <a:gd name="connsiteX54" fmla="*/ 441451 w 556338"/>
              <a:gd name="connsiteY54" fmla="*/ 116645 h 603828"/>
              <a:gd name="connsiteX55" fmla="*/ 523744 w 556338"/>
              <a:gd name="connsiteY55" fmla="*/ 116645 h 603828"/>
              <a:gd name="connsiteX56" fmla="*/ 556338 w 556338"/>
              <a:gd name="connsiteY56" fmla="*/ 148870 h 603828"/>
              <a:gd name="connsiteX57" fmla="*/ 556338 w 556338"/>
              <a:gd name="connsiteY57" fmla="*/ 231367 h 603828"/>
              <a:gd name="connsiteX58" fmla="*/ 523744 w 556338"/>
              <a:gd name="connsiteY58" fmla="*/ 263915 h 603828"/>
              <a:gd name="connsiteX59" fmla="*/ 441451 w 556338"/>
              <a:gd name="connsiteY59" fmla="*/ 263915 h 603828"/>
              <a:gd name="connsiteX60" fmla="*/ 408856 w 556338"/>
              <a:gd name="connsiteY60" fmla="*/ 231367 h 603828"/>
              <a:gd name="connsiteX61" fmla="*/ 408856 w 556338"/>
              <a:gd name="connsiteY61" fmla="*/ 148870 h 603828"/>
              <a:gd name="connsiteX62" fmla="*/ 441451 w 556338"/>
              <a:gd name="connsiteY62" fmla="*/ 116645 h 603828"/>
              <a:gd name="connsiteX63" fmla="*/ 74873 w 556338"/>
              <a:gd name="connsiteY63" fmla="*/ 36732 h 603828"/>
              <a:gd name="connsiteX64" fmla="*/ 74873 w 556338"/>
              <a:gd name="connsiteY64" fmla="*/ 539063 h 603828"/>
              <a:gd name="connsiteX65" fmla="*/ 214614 w 556338"/>
              <a:gd name="connsiteY65" fmla="*/ 366357 h 603828"/>
              <a:gd name="connsiteX66" fmla="*/ 214614 w 556338"/>
              <a:gd name="connsiteY66" fmla="*/ 106008 h 603828"/>
              <a:gd name="connsiteX67" fmla="*/ 394668 w 556338"/>
              <a:gd name="connsiteY67" fmla="*/ 35142 h 603828"/>
              <a:gd name="connsiteX68" fmla="*/ 423367 w 556338"/>
              <a:gd name="connsiteY68" fmla="*/ 35142 h 603828"/>
              <a:gd name="connsiteX69" fmla="*/ 434330 w 556338"/>
              <a:gd name="connsiteY69" fmla="*/ 46090 h 603828"/>
              <a:gd name="connsiteX70" fmla="*/ 434330 w 556338"/>
              <a:gd name="connsiteY70" fmla="*/ 74750 h 603828"/>
              <a:gd name="connsiteX71" fmla="*/ 423367 w 556338"/>
              <a:gd name="connsiteY71" fmla="*/ 86020 h 603828"/>
              <a:gd name="connsiteX72" fmla="*/ 394668 w 556338"/>
              <a:gd name="connsiteY72" fmla="*/ 86020 h 603828"/>
              <a:gd name="connsiteX73" fmla="*/ 383382 w 556338"/>
              <a:gd name="connsiteY73" fmla="*/ 74750 h 603828"/>
              <a:gd name="connsiteX74" fmla="*/ 383382 w 556338"/>
              <a:gd name="connsiteY74" fmla="*/ 46090 h 603828"/>
              <a:gd name="connsiteX75" fmla="*/ 394668 w 556338"/>
              <a:gd name="connsiteY75" fmla="*/ 35142 h 603828"/>
              <a:gd name="connsiteX76" fmla="*/ 0 w 556338"/>
              <a:gd name="connsiteY76" fmla="*/ 0 h 603828"/>
              <a:gd name="connsiteX77" fmla="*/ 51959 w 556338"/>
              <a:gd name="connsiteY77" fmla="*/ 0 h 603828"/>
              <a:gd name="connsiteX78" fmla="*/ 237528 w 556338"/>
              <a:gd name="connsiteY78" fmla="*/ 91831 h 603828"/>
              <a:gd name="connsiteX79" fmla="*/ 237528 w 556338"/>
              <a:gd name="connsiteY79" fmla="*/ 290637 h 603828"/>
              <a:gd name="connsiteX80" fmla="*/ 238819 w 556338"/>
              <a:gd name="connsiteY80" fmla="*/ 289992 h 603828"/>
              <a:gd name="connsiteX81" fmla="*/ 263024 w 556338"/>
              <a:gd name="connsiteY81" fmla="*/ 289992 h 603828"/>
              <a:gd name="connsiteX82" fmla="*/ 272383 w 556338"/>
              <a:gd name="connsiteY82" fmla="*/ 299336 h 603828"/>
              <a:gd name="connsiteX83" fmla="*/ 272383 w 556338"/>
              <a:gd name="connsiteY83" fmla="*/ 323502 h 603828"/>
              <a:gd name="connsiteX84" fmla="*/ 263024 w 556338"/>
              <a:gd name="connsiteY84" fmla="*/ 333169 h 603828"/>
              <a:gd name="connsiteX85" fmla="*/ 238819 w 556338"/>
              <a:gd name="connsiteY85" fmla="*/ 333169 h 603828"/>
              <a:gd name="connsiteX86" fmla="*/ 237528 w 556338"/>
              <a:gd name="connsiteY86" fmla="*/ 332524 h 603828"/>
              <a:gd name="connsiteX87" fmla="*/ 237528 w 556338"/>
              <a:gd name="connsiteY87" fmla="*/ 374734 h 603828"/>
              <a:gd name="connsiteX88" fmla="*/ 51959 w 556338"/>
              <a:gd name="connsiteY88" fmla="*/ 603828 h 603828"/>
              <a:gd name="connsiteX89" fmla="*/ 0 w 556338"/>
              <a:gd name="connsiteY89" fmla="*/ 603828 h 60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338" h="603828">
                <a:moveTo>
                  <a:pt x="411132" y="393402"/>
                </a:moveTo>
                <a:lnTo>
                  <a:pt x="435343" y="393402"/>
                </a:lnTo>
                <a:cubicBezTo>
                  <a:pt x="440508" y="393402"/>
                  <a:pt x="444704" y="397914"/>
                  <a:pt x="444704" y="403071"/>
                </a:cubicBezTo>
                <a:lnTo>
                  <a:pt x="444704" y="427242"/>
                </a:lnTo>
                <a:cubicBezTo>
                  <a:pt x="444704" y="432398"/>
                  <a:pt x="440508" y="436588"/>
                  <a:pt x="435343" y="436588"/>
                </a:cubicBezTo>
                <a:lnTo>
                  <a:pt x="411132" y="436588"/>
                </a:lnTo>
                <a:cubicBezTo>
                  <a:pt x="405966" y="436588"/>
                  <a:pt x="401447" y="432398"/>
                  <a:pt x="401447" y="427242"/>
                </a:cubicBezTo>
                <a:lnTo>
                  <a:pt x="401447" y="403071"/>
                </a:lnTo>
                <a:cubicBezTo>
                  <a:pt x="401447" y="397914"/>
                  <a:pt x="405966" y="393402"/>
                  <a:pt x="411132" y="393402"/>
                </a:cubicBezTo>
                <a:close/>
                <a:moveTo>
                  <a:pt x="270732" y="393402"/>
                </a:moveTo>
                <a:lnTo>
                  <a:pt x="321734" y="393402"/>
                </a:lnTo>
                <a:cubicBezTo>
                  <a:pt x="332709" y="393402"/>
                  <a:pt x="341748" y="402430"/>
                  <a:pt x="341748" y="413393"/>
                </a:cubicBezTo>
                <a:lnTo>
                  <a:pt x="341748" y="464339"/>
                </a:lnTo>
                <a:cubicBezTo>
                  <a:pt x="341748" y="475302"/>
                  <a:pt x="332709" y="484008"/>
                  <a:pt x="321734" y="484008"/>
                </a:cubicBezTo>
                <a:lnTo>
                  <a:pt x="270732" y="484008"/>
                </a:lnTo>
                <a:cubicBezTo>
                  <a:pt x="259757" y="484008"/>
                  <a:pt x="250719" y="475302"/>
                  <a:pt x="250719" y="464339"/>
                </a:cubicBezTo>
                <a:lnTo>
                  <a:pt x="250719" y="413393"/>
                </a:lnTo>
                <a:cubicBezTo>
                  <a:pt x="250719" y="402430"/>
                  <a:pt x="259757" y="393402"/>
                  <a:pt x="270732" y="393402"/>
                </a:cubicBezTo>
                <a:close/>
                <a:moveTo>
                  <a:pt x="468204" y="301949"/>
                </a:moveTo>
                <a:lnTo>
                  <a:pt x="496920" y="301949"/>
                </a:lnTo>
                <a:cubicBezTo>
                  <a:pt x="503050" y="301949"/>
                  <a:pt x="508212" y="307104"/>
                  <a:pt x="508212" y="313226"/>
                </a:cubicBezTo>
                <a:lnTo>
                  <a:pt x="508212" y="341902"/>
                </a:lnTo>
                <a:cubicBezTo>
                  <a:pt x="508212" y="348024"/>
                  <a:pt x="503050" y="353179"/>
                  <a:pt x="496920" y="353179"/>
                </a:cubicBezTo>
                <a:lnTo>
                  <a:pt x="468204" y="353179"/>
                </a:lnTo>
                <a:cubicBezTo>
                  <a:pt x="462074" y="353179"/>
                  <a:pt x="456911" y="348024"/>
                  <a:pt x="456911" y="341902"/>
                </a:cubicBezTo>
                <a:lnTo>
                  <a:pt x="456911" y="313226"/>
                </a:lnTo>
                <a:cubicBezTo>
                  <a:pt x="456911" y="307104"/>
                  <a:pt x="462074" y="301949"/>
                  <a:pt x="468204" y="301949"/>
                </a:cubicBezTo>
                <a:close/>
                <a:moveTo>
                  <a:pt x="323967" y="263915"/>
                </a:moveTo>
                <a:lnTo>
                  <a:pt x="385286" y="263915"/>
                </a:lnTo>
                <a:cubicBezTo>
                  <a:pt x="398841" y="263915"/>
                  <a:pt x="409491" y="274545"/>
                  <a:pt x="409491" y="287751"/>
                </a:cubicBezTo>
                <a:lnTo>
                  <a:pt x="409491" y="349274"/>
                </a:lnTo>
                <a:cubicBezTo>
                  <a:pt x="409491" y="362480"/>
                  <a:pt x="398841" y="373432"/>
                  <a:pt x="385286" y="373432"/>
                </a:cubicBezTo>
                <a:lnTo>
                  <a:pt x="323967" y="373432"/>
                </a:lnTo>
                <a:cubicBezTo>
                  <a:pt x="310735" y="373432"/>
                  <a:pt x="299762" y="362480"/>
                  <a:pt x="299762" y="349274"/>
                </a:cubicBezTo>
                <a:lnTo>
                  <a:pt x="299762" y="287751"/>
                </a:lnTo>
                <a:cubicBezTo>
                  <a:pt x="299762" y="274545"/>
                  <a:pt x="310735" y="263915"/>
                  <a:pt x="323967" y="263915"/>
                </a:cubicBezTo>
                <a:close/>
                <a:moveTo>
                  <a:pt x="153958" y="197230"/>
                </a:moveTo>
                <a:lnTo>
                  <a:pt x="195905" y="197230"/>
                </a:lnTo>
                <a:cubicBezTo>
                  <a:pt x="205262" y="197230"/>
                  <a:pt x="212684" y="204642"/>
                  <a:pt x="212684" y="213664"/>
                </a:cubicBezTo>
                <a:lnTo>
                  <a:pt x="212684" y="255878"/>
                </a:lnTo>
                <a:cubicBezTo>
                  <a:pt x="212684" y="264900"/>
                  <a:pt x="205262" y="272312"/>
                  <a:pt x="195905" y="272312"/>
                </a:cubicBezTo>
                <a:lnTo>
                  <a:pt x="153958" y="272312"/>
                </a:lnTo>
                <a:cubicBezTo>
                  <a:pt x="144923" y="272312"/>
                  <a:pt x="137179" y="264900"/>
                  <a:pt x="137179" y="255878"/>
                </a:cubicBezTo>
                <a:lnTo>
                  <a:pt x="137179" y="213664"/>
                </a:lnTo>
                <a:cubicBezTo>
                  <a:pt x="137179" y="204642"/>
                  <a:pt x="144923" y="197230"/>
                  <a:pt x="153958" y="197230"/>
                </a:cubicBezTo>
                <a:close/>
                <a:moveTo>
                  <a:pt x="283992" y="132733"/>
                </a:moveTo>
                <a:lnTo>
                  <a:pt x="334655" y="132733"/>
                </a:lnTo>
                <a:cubicBezTo>
                  <a:pt x="345626" y="132733"/>
                  <a:pt x="354662" y="141754"/>
                  <a:pt x="354662" y="152709"/>
                </a:cubicBezTo>
                <a:lnTo>
                  <a:pt x="354662" y="203292"/>
                </a:lnTo>
                <a:cubicBezTo>
                  <a:pt x="354662" y="214247"/>
                  <a:pt x="345626" y="223268"/>
                  <a:pt x="334655" y="223268"/>
                </a:cubicBezTo>
                <a:lnTo>
                  <a:pt x="283992" y="223268"/>
                </a:lnTo>
                <a:cubicBezTo>
                  <a:pt x="273020" y="223268"/>
                  <a:pt x="263985" y="214247"/>
                  <a:pt x="263985" y="203292"/>
                </a:cubicBezTo>
                <a:lnTo>
                  <a:pt x="263985" y="152709"/>
                </a:lnTo>
                <a:cubicBezTo>
                  <a:pt x="263985" y="141754"/>
                  <a:pt x="273020" y="132733"/>
                  <a:pt x="283992" y="132733"/>
                </a:cubicBezTo>
                <a:close/>
                <a:moveTo>
                  <a:pt x="441451" y="116645"/>
                </a:moveTo>
                <a:lnTo>
                  <a:pt x="523744" y="116645"/>
                </a:lnTo>
                <a:cubicBezTo>
                  <a:pt x="541816" y="116645"/>
                  <a:pt x="556338" y="131146"/>
                  <a:pt x="556338" y="148870"/>
                </a:cubicBezTo>
                <a:lnTo>
                  <a:pt x="556338" y="231367"/>
                </a:lnTo>
                <a:cubicBezTo>
                  <a:pt x="556338" y="249091"/>
                  <a:pt x="541816" y="263915"/>
                  <a:pt x="523744" y="263915"/>
                </a:cubicBezTo>
                <a:lnTo>
                  <a:pt x="441451" y="263915"/>
                </a:lnTo>
                <a:cubicBezTo>
                  <a:pt x="423379" y="263915"/>
                  <a:pt x="408856" y="249091"/>
                  <a:pt x="408856" y="231367"/>
                </a:cubicBezTo>
                <a:lnTo>
                  <a:pt x="408856" y="148870"/>
                </a:lnTo>
                <a:cubicBezTo>
                  <a:pt x="408856" y="131146"/>
                  <a:pt x="423379" y="116645"/>
                  <a:pt x="441451" y="116645"/>
                </a:cubicBezTo>
                <a:close/>
                <a:moveTo>
                  <a:pt x="74873" y="36732"/>
                </a:moveTo>
                <a:lnTo>
                  <a:pt x="74873" y="539063"/>
                </a:lnTo>
                <a:lnTo>
                  <a:pt x="214614" y="366357"/>
                </a:lnTo>
                <a:lnTo>
                  <a:pt x="214614" y="106008"/>
                </a:lnTo>
                <a:close/>
                <a:moveTo>
                  <a:pt x="394668" y="35142"/>
                </a:moveTo>
                <a:lnTo>
                  <a:pt x="423367" y="35142"/>
                </a:lnTo>
                <a:cubicBezTo>
                  <a:pt x="429493" y="35142"/>
                  <a:pt x="434330" y="39972"/>
                  <a:pt x="434330" y="46090"/>
                </a:cubicBezTo>
                <a:lnTo>
                  <a:pt x="434330" y="74750"/>
                </a:lnTo>
                <a:cubicBezTo>
                  <a:pt x="434330" y="80868"/>
                  <a:pt x="429493" y="86020"/>
                  <a:pt x="423367" y="86020"/>
                </a:cubicBezTo>
                <a:lnTo>
                  <a:pt x="394668" y="86020"/>
                </a:lnTo>
                <a:cubicBezTo>
                  <a:pt x="388541" y="86020"/>
                  <a:pt x="383382" y="80868"/>
                  <a:pt x="383382" y="74750"/>
                </a:cubicBezTo>
                <a:lnTo>
                  <a:pt x="383382" y="46090"/>
                </a:lnTo>
                <a:cubicBezTo>
                  <a:pt x="383382" y="39972"/>
                  <a:pt x="388541" y="35142"/>
                  <a:pt x="394668" y="35142"/>
                </a:cubicBezTo>
                <a:close/>
                <a:moveTo>
                  <a:pt x="0" y="0"/>
                </a:moveTo>
                <a:lnTo>
                  <a:pt x="51959" y="0"/>
                </a:lnTo>
                <a:lnTo>
                  <a:pt x="237528" y="91831"/>
                </a:lnTo>
                <a:lnTo>
                  <a:pt x="237528" y="290637"/>
                </a:lnTo>
                <a:cubicBezTo>
                  <a:pt x="238174" y="290314"/>
                  <a:pt x="238496" y="289992"/>
                  <a:pt x="238819" y="289992"/>
                </a:cubicBezTo>
                <a:lnTo>
                  <a:pt x="263024" y="289992"/>
                </a:lnTo>
                <a:cubicBezTo>
                  <a:pt x="268187" y="289992"/>
                  <a:pt x="272383" y="294181"/>
                  <a:pt x="272383" y="299336"/>
                </a:cubicBezTo>
                <a:lnTo>
                  <a:pt x="272383" y="323502"/>
                </a:lnTo>
                <a:cubicBezTo>
                  <a:pt x="272383" y="328658"/>
                  <a:pt x="268187" y="333169"/>
                  <a:pt x="263024" y="333169"/>
                </a:cubicBezTo>
                <a:lnTo>
                  <a:pt x="238819" y="333169"/>
                </a:lnTo>
                <a:cubicBezTo>
                  <a:pt x="238496" y="333169"/>
                  <a:pt x="238174" y="332524"/>
                  <a:pt x="237528" y="332524"/>
                </a:cubicBezTo>
                <a:lnTo>
                  <a:pt x="237528" y="374734"/>
                </a:lnTo>
                <a:lnTo>
                  <a:pt x="51959" y="603828"/>
                </a:lnTo>
                <a:lnTo>
                  <a:pt x="0" y="603828"/>
                </a:lnTo>
                <a:close/>
              </a:path>
            </a:pathLst>
          </a:custGeom>
          <a:gradFill>
            <a:gsLst>
              <a:gs pos="0">
                <a:srgbClr val="165380"/>
              </a:gs>
              <a:gs pos="100000">
                <a:srgbClr val="2487D2"/>
              </a:gs>
            </a:gsLst>
            <a:lin ang="3600000" scaled="0"/>
          </a:gradFill>
          <a:ln>
            <a:noFill/>
          </a:ln>
        </p:spPr>
      </p:sp>
      <p:sp>
        <p:nvSpPr>
          <p:cNvPr id="56" name="空心弧 55"/>
          <p:cNvSpPr/>
          <p:nvPr/>
        </p:nvSpPr>
        <p:spPr>
          <a:xfrm>
            <a:off x="9697771" y="3042801"/>
            <a:ext cx="1211546" cy="1211546"/>
          </a:xfrm>
          <a:prstGeom prst="blockArc">
            <a:avLst>
              <a:gd name="adj1" fmla="val 6757112"/>
              <a:gd name="adj2" fmla="val 4091989"/>
              <a:gd name="adj3" fmla="val 12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7" name="空心弧 56"/>
          <p:cNvSpPr/>
          <p:nvPr/>
        </p:nvSpPr>
        <p:spPr>
          <a:xfrm>
            <a:off x="6901489" y="3042801"/>
            <a:ext cx="1211546" cy="1211546"/>
          </a:xfrm>
          <a:prstGeom prst="blockArc">
            <a:avLst>
              <a:gd name="adj1" fmla="val 6757112"/>
              <a:gd name="adj2" fmla="val 4091989"/>
              <a:gd name="adj3" fmla="val 12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8" name="空心弧 57"/>
          <p:cNvSpPr/>
          <p:nvPr/>
        </p:nvSpPr>
        <p:spPr>
          <a:xfrm>
            <a:off x="4105208" y="3042801"/>
            <a:ext cx="1211546" cy="1211546"/>
          </a:xfrm>
          <a:prstGeom prst="blockArc">
            <a:avLst>
              <a:gd name="adj1" fmla="val 6757112"/>
              <a:gd name="adj2" fmla="val 4091989"/>
              <a:gd name="adj3" fmla="val 12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9" name="空心弧 58"/>
          <p:cNvSpPr/>
          <p:nvPr/>
        </p:nvSpPr>
        <p:spPr>
          <a:xfrm>
            <a:off x="1308927" y="3042801"/>
            <a:ext cx="1211546" cy="1211546"/>
          </a:xfrm>
          <a:prstGeom prst="blockArc">
            <a:avLst>
              <a:gd name="adj1" fmla="val 6757112"/>
              <a:gd name="adj2" fmla="val 4091989"/>
              <a:gd name="adj3" fmla="val 12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合作伙伴</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矩形: 圆角 3"/>
          <p:cNvSpPr/>
          <p:nvPr/>
        </p:nvSpPr>
        <p:spPr>
          <a:xfrm>
            <a:off x="9124873" y="143827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9124873" y="2639107"/>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124873" y="383994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9124873" y="5040776"/>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6371162" y="143827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6371162" y="2639107"/>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371162" y="383994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371162" y="5040776"/>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3617451" y="143827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3617451" y="2639107"/>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3617451" y="383994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617451" y="5040776"/>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863740" y="143827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863740" y="2639107"/>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863740" y="3839942"/>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863740" y="5040776"/>
            <a:ext cx="2174240" cy="845279"/>
          </a:xfrm>
          <a:prstGeom prst="roundRect">
            <a:avLst>
              <a:gd name="adj" fmla="val 8572"/>
            </a:avLst>
          </a:pr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email"/>
          <a:stretch>
            <a:fillRect/>
          </a:stretch>
        </p:blipFill>
        <p:spPr>
          <a:xfrm>
            <a:off x="6458247" y="3823015"/>
            <a:ext cx="2039346" cy="896712"/>
          </a:xfrm>
          <a:prstGeom prst="rect">
            <a:avLst/>
          </a:prstGeom>
        </p:spPr>
      </p:pic>
      <p:pic>
        <p:nvPicPr>
          <p:cNvPr id="21" name="图片 20"/>
          <p:cNvPicPr>
            <a:picLocks noChangeAspect="1"/>
          </p:cNvPicPr>
          <p:nvPr/>
        </p:nvPicPr>
        <p:blipFill>
          <a:blip r:embed="rId2" cstate="email"/>
          <a:stretch>
            <a:fillRect/>
          </a:stretch>
        </p:blipFill>
        <p:spPr>
          <a:xfrm>
            <a:off x="1568462" y="5155785"/>
            <a:ext cx="763553" cy="620005"/>
          </a:xfrm>
          <a:prstGeom prst="rect">
            <a:avLst/>
          </a:prstGeom>
        </p:spPr>
      </p:pic>
      <p:pic>
        <p:nvPicPr>
          <p:cNvPr id="22" name="图片 21"/>
          <p:cNvPicPr>
            <a:picLocks noChangeAspect="1"/>
          </p:cNvPicPr>
          <p:nvPr/>
        </p:nvPicPr>
        <p:blipFill>
          <a:blip r:embed="rId3" cstate="email"/>
          <a:stretch>
            <a:fillRect/>
          </a:stretch>
        </p:blipFill>
        <p:spPr>
          <a:xfrm>
            <a:off x="1194955" y="3922529"/>
            <a:ext cx="1510567" cy="630453"/>
          </a:xfrm>
          <a:prstGeom prst="rect">
            <a:avLst/>
          </a:prstGeom>
        </p:spPr>
      </p:pic>
      <p:pic>
        <p:nvPicPr>
          <p:cNvPr id="23" name="图片 22"/>
          <p:cNvPicPr>
            <a:picLocks noChangeAspect="1"/>
          </p:cNvPicPr>
          <p:nvPr/>
        </p:nvPicPr>
        <p:blipFill>
          <a:blip r:embed="rId4" cstate="email"/>
          <a:stretch>
            <a:fillRect/>
          </a:stretch>
        </p:blipFill>
        <p:spPr>
          <a:xfrm>
            <a:off x="1628529" y="2753593"/>
            <a:ext cx="643418" cy="643418"/>
          </a:xfrm>
          <a:prstGeom prst="rect">
            <a:avLst/>
          </a:prstGeom>
        </p:spPr>
      </p:pic>
      <p:pic>
        <p:nvPicPr>
          <p:cNvPr id="24" name="图片 23"/>
          <p:cNvPicPr>
            <a:picLocks noChangeAspect="1"/>
          </p:cNvPicPr>
          <p:nvPr/>
        </p:nvPicPr>
        <p:blipFill>
          <a:blip r:embed="rId5" cstate="email"/>
          <a:stretch>
            <a:fillRect/>
          </a:stretch>
        </p:blipFill>
        <p:spPr>
          <a:xfrm>
            <a:off x="1423112" y="1479714"/>
            <a:ext cx="1054252" cy="753037"/>
          </a:xfrm>
          <a:prstGeom prst="rect">
            <a:avLst/>
          </a:prstGeom>
        </p:spPr>
      </p:pic>
      <p:pic>
        <p:nvPicPr>
          <p:cNvPr id="25" name="图片 24"/>
          <p:cNvPicPr>
            <a:picLocks noChangeAspect="1"/>
          </p:cNvPicPr>
          <p:nvPr/>
        </p:nvPicPr>
        <p:blipFill rotWithShape="1">
          <a:blip r:embed="rId6" cstate="email"/>
          <a:srcRect/>
          <a:stretch>
            <a:fillRect/>
          </a:stretch>
        </p:blipFill>
        <p:spPr>
          <a:xfrm>
            <a:off x="9877862" y="1565820"/>
            <a:ext cx="727800" cy="638665"/>
          </a:xfrm>
          <a:prstGeom prst="rect">
            <a:avLst/>
          </a:prstGeom>
        </p:spPr>
      </p:pic>
      <p:pic>
        <p:nvPicPr>
          <p:cNvPr id="26" name="图片 25"/>
          <p:cNvPicPr>
            <a:picLocks noChangeAspect="1"/>
          </p:cNvPicPr>
          <p:nvPr/>
        </p:nvPicPr>
        <p:blipFill rotWithShape="1">
          <a:blip r:embed="rId7" cstate="email"/>
          <a:srcRect/>
          <a:stretch>
            <a:fillRect/>
          </a:stretch>
        </p:blipFill>
        <p:spPr>
          <a:xfrm>
            <a:off x="4285028" y="2800778"/>
            <a:ext cx="858100" cy="549047"/>
          </a:xfrm>
          <a:prstGeom prst="rect">
            <a:avLst/>
          </a:prstGeom>
        </p:spPr>
      </p:pic>
      <p:pic>
        <p:nvPicPr>
          <p:cNvPr id="27" name="图片 26"/>
          <p:cNvPicPr>
            <a:picLocks noChangeAspect="1"/>
          </p:cNvPicPr>
          <p:nvPr/>
        </p:nvPicPr>
        <p:blipFill>
          <a:blip r:embed="rId8" cstate="email"/>
          <a:stretch>
            <a:fillRect/>
          </a:stretch>
        </p:blipFill>
        <p:spPr>
          <a:xfrm>
            <a:off x="6788785" y="1612564"/>
            <a:ext cx="1378271" cy="514445"/>
          </a:xfrm>
          <a:prstGeom prst="rect">
            <a:avLst/>
          </a:prstGeom>
        </p:spPr>
      </p:pic>
      <p:pic>
        <p:nvPicPr>
          <p:cNvPr id="28" name="图片 27"/>
          <p:cNvPicPr>
            <a:picLocks noChangeAspect="1"/>
          </p:cNvPicPr>
          <p:nvPr/>
        </p:nvPicPr>
        <p:blipFill rotWithShape="1">
          <a:blip r:embed="rId9" cstate="email"/>
          <a:srcRect/>
          <a:stretch>
            <a:fillRect/>
          </a:stretch>
        </p:blipFill>
        <p:spPr>
          <a:xfrm>
            <a:off x="3997889" y="1612564"/>
            <a:ext cx="1432379" cy="514305"/>
          </a:xfrm>
          <a:prstGeom prst="rect">
            <a:avLst/>
          </a:prstGeom>
        </p:spPr>
      </p:pic>
      <p:pic>
        <p:nvPicPr>
          <p:cNvPr id="29" name="图片 28"/>
          <p:cNvPicPr>
            <a:picLocks noChangeAspect="1"/>
          </p:cNvPicPr>
          <p:nvPr/>
        </p:nvPicPr>
        <p:blipFill rotWithShape="1">
          <a:blip r:embed="rId10" cstate="email"/>
          <a:srcRect/>
          <a:stretch>
            <a:fillRect/>
          </a:stretch>
        </p:blipFill>
        <p:spPr>
          <a:xfrm>
            <a:off x="4318135" y="3926283"/>
            <a:ext cx="791886" cy="646757"/>
          </a:xfrm>
          <a:prstGeom prst="rect">
            <a:avLst/>
          </a:prstGeom>
        </p:spPr>
      </p:pic>
      <p:pic>
        <p:nvPicPr>
          <p:cNvPr id="30" name="图片 29"/>
          <p:cNvPicPr>
            <a:picLocks noChangeAspect="1"/>
          </p:cNvPicPr>
          <p:nvPr/>
        </p:nvPicPr>
        <p:blipFill rotWithShape="1">
          <a:blip r:embed="rId11" cstate="email"/>
          <a:srcRect/>
          <a:stretch>
            <a:fillRect/>
          </a:stretch>
        </p:blipFill>
        <p:spPr>
          <a:xfrm>
            <a:off x="6722636" y="5144174"/>
            <a:ext cx="1510568" cy="624767"/>
          </a:xfrm>
          <a:prstGeom prst="rect">
            <a:avLst/>
          </a:prstGeom>
        </p:spPr>
      </p:pic>
      <p:pic>
        <p:nvPicPr>
          <p:cNvPr id="31" name="图片 30"/>
          <p:cNvPicPr>
            <a:picLocks noChangeAspect="1"/>
          </p:cNvPicPr>
          <p:nvPr/>
        </p:nvPicPr>
        <p:blipFill>
          <a:blip r:embed="rId12" cstate="email"/>
          <a:stretch>
            <a:fillRect/>
          </a:stretch>
        </p:blipFill>
        <p:spPr>
          <a:xfrm>
            <a:off x="3913577" y="5198635"/>
            <a:ext cx="1601003" cy="529562"/>
          </a:xfrm>
          <a:prstGeom prst="rect">
            <a:avLst/>
          </a:prstGeom>
        </p:spPr>
      </p:pic>
      <p:pic>
        <p:nvPicPr>
          <p:cNvPr id="32" name="图片 31"/>
          <p:cNvPicPr>
            <a:picLocks noChangeAspect="1"/>
          </p:cNvPicPr>
          <p:nvPr/>
        </p:nvPicPr>
        <p:blipFill rotWithShape="1">
          <a:blip r:embed="rId13" cstate="email"/>
          <a:srcRect/>
          <a:stretch>
            <a:fillRect/>
          </a:stretch>
        </p:blipFill>
        <p:spPr>
          <a:xfrm>
            <a:off x="9322446" y="5137324"/>
            <a:ext cx="1838632" cy="631617"/>
          </a:xfrm>
          <a:prstGeom prst="rect">
            <a:avLst/>
          </a:prstGeom>
        </p:spPr>
      </p:pic>
      <p:pic>
        <p:nvPicPr>
          <p:cNvPr id="33" name="图片 32"/>
          <p:cNvPicPr>
            <a:picLocks noChangeAspect="1"/>
          </p:cNvPicPr>
          <p:nvPr/>
        </p:nvPicPr>
        <p:blipFill>
          <a:blip r:embed="rId14" cstate="email"/>
          <a:stretch>
            <a:fillRect/>
          </a:stretch>
        </p:blipFill>
        <p:spPr>
          <a:xfrm>
            <a:off x="9212441" y="3994190"/>
            <a:ext cx="2058642" cy="543481"/>
          </a:xfrm>
          <a:prstGeom prst="rect">
            <a:avLst/>
          </a:prstGeom>
        </p:spPr>
      </p:pic>
      <p:pic>
        <p:nvPicPr>
          <p:cNvPr id="34" name="图片 33"/>
          <p:cNvPicPr>
            <a:picLocks noChangeAspect="1"/>
          </p:cNvPicPr>
          <p:nvPr/>
        </p:nvPicPr>
        <p:blipFill>
          <a:blip r:embed="rId15" cstate="email"/>
          <a:stretch>
            <a:fillRect/>
          </a:stretch>
        </p:blipFill>
        <p:spPr>
          <a:xfrm>
            <a:off x="9649898" y="2865032"/>
            <a:ext cx="1183729" cy="567458"/>
          </a:xfrm>
          <a:prstGeom prst="rect">
            <a:avLst/>
          </a:prstGeom>
        </p:spPr>
      </p:pic>
      <p:pic>
        <p:nvPicPr>
          <p:cNvPr id="35" name="图片 34"/>
          <p:cNvPicPr>
            <a:picLocks noChangeAspect="1"/>
          </p:cNvPicPr>
          <p:nvPr/>
        </p:nvPicPr>
        <p:blipFill rotWithShape="1">
          <a:blip r:embed="rId16" cstate="email"/>
          <a:srcRect/>
          <a:stretch>
            <a:fillRect/>
          </a:stretch>
        </p:blipFill>
        <p:spPr>
          <a:xfrm>
            <a:off x="6538245" y="2800778"/>
            <a:ext cx="1879350" cy="5459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7407" y="1714788"/>
            <a:ext cx="3542799" cy="3428425"/>
          </a:xfrm>
          <a:custGeom>
            <a:avLst/>
            <a:gdLst>
              <a:gd name="connsiteX0" fmla="*/ 3162810 w 3542799"/>
              <a:gd name="connsiteY0" fmla="*/ 2668447 h 3428425"/>
              <a:gd name="connsiteX1" fmla="*/ 3542799 w 3542799"/>
              <a:gd name="connsiteY1" fmla="*/ 3048436 h 3428425"/>
              <a:gd name="connsiteX2" fmla="*/ 3162810 w 3542799"/>
              <a:gd name="connsiteY2" fmla="*/ 3428425 h 3428425"/>
              <a:gd name="connsiteX3" fmla="*/ 2782821 w 3542799"/>
              <a:gd name="connsiteY3" fmla="*/ 3048436 h 3428425"/>
              <a:gd name="connsiteX4" fmla="*/ 3162810 w 3542799"/>
              <a:gd name="connsiteY4" fmla="*/ 2668447 h 3428425"/>
              <a:gd name="connsiteX5" fmla="*/ 98517 w 3542799"/>
              <a:gd name="connsiteY5" fmla="*/ 2312332 h 3428425"/>
              <a:gd name="connsiteX6" fmla="*/ 2670905 w 3542799"/>
              <a:gd name="connsiteY6" fmla="*/ 2312332 h 3428425"/>
              <a:gd name="connsiteX7" fmla="*/ 2644835 w 3542799"/>
              <a:gd name="connsiteY7" fmla="*/ 2389047 h 3428425"/>
              <a:gd name="connsiteX8" fmla="*/ 2611592 w 3542799"/>
              <a:gd name="connsiteY8" fmla="*/ 2389047 h 3428425"/>
              <a:gd name="connsiteX9" fmla="*/ 2611592 w 3542799"/>
              <a:gd name="connsiteY9" fmla="*/ 2486870 h 3428425"/>
              <a:gd name="connsiteX10" fmla="*/ 2572378 w 3542799"/>
              <a:gd name="connsiteY10" fmla="*/ 2602264 h 3428425"/>
              <a:gd name="connsiteX11" fmla="*/ 2104867 w 3542799"/>
              <a:gd name="connsiteY11" fmla="*/ 2602264 h 3428425"/>
              <a:gd name="connsiteX12" fmla="*/ 1865441 w 3542799"/>
              <a:gd name="connsiteY12" fmla="*/ 3306733 h 3428425"/>
              <a:gd name="connsiteX13" fmla="*/ 1237823 w 3542799"/>
              <a:gd name="connsiteY13" fmla="*/ 3306733 h 3428425"/>
              <a:gd name="connsiteX14" fmla="*/ 1477249 w 3542799"/>
              <a:gd name="connsiteY14" fmla="*/ 2602264 h 3428425"/>
              <a:gd name="connsiteX15" fmla="*/ 0 w 3542799"/>
              <a:gd name="connsiteY15" fmla="*/ 2602264 h 3428425"/>
              <a:gd name="connsiteX16" fmla="*/ 2350931 w 3542799"/>
              <a:gd name="connsiteY16" fmla="*/ 0 h 3428425"/>
              <a:gd name="connsiteX17" fmla="*/ 2989222 w 3542799"/>
              <a:gd name="connsiteY17" fmla="*/ 0 h 3428425"/>
              <a:gd name="connsiteX18" fmla="*/ 2570447 w 3542799"/>
              <a:gd name="connsiteY18" fmla="*/ 1232257 h 3428425"/>
              <a:gd name="connsiteX19" fmla="*/ 1942830 w 3542799"/>
              <a:gd name="connsiteY19" fmla="*/ 1232257 h 3428425"/>
              <a:gd name="connsiteX20" fmla="*/ 2059804 w 3542799"/>
              <a:gd name="connsiteY20" fmla="*/ 888058 h 3428425"/>
              <a:gd name="connsiteX21" fmla="*/ 1742805 w 3542799"/>
              <a:gd name="connsiteY21" fmla="*/ 1221880 h 3428425"/>
              <a:gd name="connsiteX22" fmla="*/ 1732180 w 3542799"/>
              <a:gd name="connsiteY22" fmla="*/ 1232257 h 3428425"/>
              <a:gd name="connsiteX23" fmla="*/ 1161426 w 3542799"/>
              <a:gd name="connsiteY23" fmla="*/ 1232257 h 3428425"/>
              <a:gd name="connsiteX24" fmla="*/ 1400765 w 3542799"/>
              <a:gd name="connsiteY24" fmla="*/ 1011873 h 3428425"/>
              <a:gd name="connsiteX25" fmla="*/ 2350931 w 3542799"/>
              <a:gd name="connsiteY25" fmla="*/ 0 h 342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42799" h="3428425">
                <a:moveTo>
                  <a:pt x="3162810" y="2668447"/>
                </a:moveTo>
                <a:cubicBezTo>
                  <a:pt x="3372672" y="2668447"/>
                  <a:pt x="3542799" y="2838574"/>
                  <a:pt x="3542799" y="3048436"/>
                </a:cubicBezTo>
                <a:cubicBezTo>
                  <a:pt x="3542799" y="3258298"/>
                  <a:pt x="3372672" y="3428425"/>
                  <a:pt x="3162810" y="3428425"/>
                </a:cubicBezTo>
                <a:cubicBezTo>
                  <a:pt x="2952948" y="3428425"/>
                  <a:pt x="2782821" y="3258298"/>
                  <a:pt x="2782821" y="3048436"/>
                </a:cubicBezTo>
                <a:cubicBezTo>
                  <a:pt x="2782821" y="2838574"/>
                  <a:pt x="2952948" y="2668447"/>
                  <a:pt x="3162810" y="2668447"/>
                </a:cubicBezTo>
                <a:close/>
                <a:moveTo>
                  <a:pt x="98517" y="2312332"/>
                </a:moveTo>
                <a:lnTo>
                  <a:pt x="2670905" y="2312332"/>
                </a:lnTo>
                <a:lnTo>
                  <a:pt x="2644835" y="2389047"/>
                </a:lnTo>
                <a:lnTo>
                  <a:pt x="2611592" y="2389047"/>
                </a:lnTo>
                <a:lnTo>
                  <a:pt x="2611592" y="2486870"/>
                </a:lnTo>
                <a:lnTo>
                  <a:pt x="2572378" y="2602264"/>
                </a:lnTo>
                <a:lnTo>
                  <a:pt x="2104867" y="2602264"/>
                </a:lnTo>
                <a:lnTo>
                  <a:pt x="1865441" y="3306733"/>
                </a:lnTo>
                <a:lnTo>
                  <a:pt x="1237823" y="3306733"/>
                </a:lnTo>
                <a:lnTo>
                  <a:pt x="1477249" y="2602264"/>
                </a:lnTo>
                <a:lnTo>
                  <a:pt x="0" y="2602264"/>
                </a:lnTo>
                <a:close/>
                <a:moveTo>
                  <a:pt x="2350931" y="0"/>
                </a:moveTo>
                <a:lnTo>
                  <a:pt x="2989222" y="0"/>
                </a:lnTo>
                <a:lnTo>
                  <a:pt x="2570447" y="1232257"/>
                </a:lnTo>
                <a:lnTo>
                  <a:pt x="1942830" y="1232257"/>
                </a:lnTo>
                <a:lnTo>
                  <a:pt x="2059804" y="888058"/>
                </a:lnTo>
                <a:cubicBezTo>
                  <a:pt x="1975914" y="984122"/>
                  <a:pt x="1870248" y="1095396"/>
                  <a:pt x="1742805" y="1221880"/>
                </a:cubicBezTo>
                <a:lnTo>
                  <a:pt x="1732180" y="1232257"/>
                </a:lnTo>
                <a:lnTo>
                  <a:pt x="1161426" y="1232257"/>
                </a:lnTo>
                <a:lnTo>
                  <a:pt x="1400765" y="1011873"/>
                </a:lnTo>
                <a:cubicBezTo>
                  <a:pt x="1797940" y="630464"/>
                  <a:pt x="2114662" y="293173"/>
                  <a:pt x="2350931" y="0"/>
                </a:cubicBez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34400" i="1">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106942" y="3007022"/>
            <a:ext cx="2885123" cy="584775"/>
          </a:xfrm>
          <a:prstGeom prst="rect">
            <a:avLst/>
          </a:prstGeom>
          <a:noFill/>
        </p:spPr>
        <p:txBody>
          <a:bodyPr wrap="square" lIns="0" rIns="0" rtlCol="0">
            <a:spAutoFit/>
          </a:bodyPr>
          <a:lstStyle/>
          <a:p>
            <a:pPr algn="dist"/>
            <a:r>
              <a:rPr lang="zh-CN" altLang="en-US" sz="3200">
                <a:solidFill>
                  <a:schemeClr val="bg1"/>
                </a:solidFill>
                <a:latin typeface="微软雅黑 Light" panose="020B0502040204020203" pitchFamily="34" charset="-122"/>
                <a:ea typeface="微软雅黑 Light" panose="020B0502040204020203" pitchFamily="34" charset="-122"/>
              </a:rPr>
              <a:t>未来规划</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106942" y="3519060"/>
            <a:ext cx="2885123" cy="400110"/>
          </a:xfrm>
          <a:prstGeom prst="rect">
            <a:avLst/>
          </a:prstGeom>
          <a:noFill/>
        </p:spPr>
        <p:txBody>
          <a:bodyPr wrap="square" lIns="0" rIns="0" rtlCol="0">
            <a:spAutoFit/>
          </a:bodyPr>
          <a:lstStyle/>
          <a:p>
            <a:pPr algn="dist"/>
            <a:r>
              <a:rPr lang="en-US" altLang="zh-CN" sz="2000">
                <a:solidFill>
                  <a:schemeClr val="bg1"/>
                </a:solidFill>
                <a:latin typeface="微软雅黑 Light" panose="020B0502040204020203" pitchFamily="34" charset="-122"/>
                <a:ea typeface="微软雅黑 Light" panose="020B0502040204020203" pitchFamily="34" charset="-122"/>
              </a:rPr>
              <a:t>Future planning</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35143" y="268224"/>
            <a:ext cx="3395346" cy="646331"/>
          </a:xfrm>
          <a:prstGeom prst="rect">
            <a:avLst/>
          </a:prstGeom>
          <a:noFill/>
        </p:spPr>
        <p:txBody>
          <a:bodyPr wrap="square" lIns="0" rIns="0" rtlCol="0">
            <a:spAutoFit/>
          </a:bodyPr>
          <a:lstStyle/>
          <a:p>
            <a:r>
              <a:rPr lang="en-US" altLang="zh-CN" sz="3600">
                <a:solidFill>
                  <a:schemeClr val="bg1"/>
                </a:solidFill>
                <a:latin typeface="微软雅黑 Light" panose="020B0502040204020203" pitchFamily="34" charset="-122"/>
                <a:ea typeface="微软雅黑 Light" panose="020B0502040204020203" pitchFamily="34" charset="-122"/>
              </a:rPr>
              <a:t>CONTENTS</a:t>
            </a:r>
            <a:endParaRPr lang="en-US" altLang="zh-CN" sz="360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711976" y="408509"/>
            <a:ext cx="76737"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p:cNvSpPr txBox="1"/>
          <p:nvPr/>
        </p:nvSpPr>
        <p:spPr>
          <a:xfrm>
            <a:off x="711977" y="2667249"/>
            <a:ext cx="1697175" cy="461665"/>
          </a:xfrm>
          <a:prstGeom prst="rect">
            <a:avLst/>
          </a:prstGeom>
          <a:noFill/>
        </p:spPr>
        <p:txBody>
          <a:bodyPr wrap="square" lIns="0" rIns="0" rtlCol="0">
            <a:spAutoFit/>
          </a:bodyPr>
          <a:lstStyle/>
          <a:p>
            <a:pPr algn="l"/>
            <a:r>
              <a:rPr lang="zh-CN" altLang="en-US" sz="2400">
                <a:solidFill>
                  <a:schemeClr val="bg1"/>
                </a:solidFill>
                <a:latin typeface="微软雅黑 Light" panose="020B0502040204020203" pitchFamily="34" charset="-122"/>
                <a:ea typeface="微软雅黑 Light" panose="020B0502040204020203" pitchFamily="34" charset="-122"/>
              </a:rPr>
              <a:t>公司介绍</a:t>
            </a:r>
            <a:r>
              <a:rPr lang="en-US" altLang="zh-CN" sz="2400">
                <a:solidFill>
                  <a:schemeClr val="bg1"/>
                </a:solidFill>
                <a:latin typeface="微软雅黑 Light" panose="020B0502040204020203" pitchFamily="34" charset="-122"/>
                <a:ea typeface="微软雅黑 Light" panose="020B0502040204020203" pitchFamily="34" charset="-122"/>
              </a:rPr>
              <a: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711977" y="3072510"/>
            <a:ext cx="2590957" cy="338554"/>
          </a:xfrm>
          <a:prstGeom prst="rect">
            <a:avLst/>
          </a:prstGeom>
          <a:noFill/>
        </p:spPr>
        <p:txBody>
          <a:bodyPr wrap="square" lIns="0" rIns="0" rtlCol="0">
            <a:spAutoFit/>
          </a:bodyPr>
          <a:lstStyle/>
          <a:p>
            <a:pPr algn="l"/>
            <a:r>
              <a:rPr lang="en-US" altLang="zh-CN" sz="1600" dirty="0">
                <a:solidFill>
                  <a:schemeClr val="bg1"/>
                </a:solidFill>
                <a:latin typeface="微软雅黑 Light" panose="020B0502040204020203" pitchFamily="34" charset="-122"/>
                <a:ea typeface="微软雅黑 Light" panose="020B0502040204020203" pitchFamily="34" charset="-122"/>
              </a:rPr>
              <a:t>Company introduction</a:t>
            </a:r>
            <a:endParaRPr lang="en-US"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2" name="book_21788"/>
          <p:cNvSpPr>
            <a:spLocks noChangeAspect="1"/>
          </p:cNvSpPr>
          <p:nvPr/>
        </p:nvSpPr>
        <p:spPr bwMode="auto">
          <a:xfrm>
            <a:off x="827545" y="2089103"/>
            <a:ext cx="415195" cy="334689"/>
          </a:xfrm>
          <a:custGeom>
            <a:avLst/>
            <a:gdLst>
              <a:gd name="T0" fmla="*/ 646 w 726"/>
              <a:gd name="T1" fmla="*/ 0 h 586"/>
              <a:gd name="T2" fmla="*/ 326 w 726"/>
              <a:gd name="T3" fmla="*/ 65 h 586"/>
              <a:gd name="T4" fmla="*/ 31 w 726"/>
              <a:gd name="T5" fmla="*/ 65 h 586"/>
              <a:gd name="T6" fmla="*/ 0 w 726"/>
              <a:gd name="T7" fmla="*/ 585 h 586"/>
              <a:gd name="T8" fmla="*/ 323 w 726"/>
              <a:gd name="T9" fmla="*/ 586 h 586"/>
              <a:gd name="T10" fmla="*/ 351 w 726"/>
              <a:gd name="T11" fmla="*/ 585 h 586"/>
              <a:gd name="T12" fmla="*/ 354 w 726"/>
              <a:gd name="T13" fmla="*/ 585 h 586"/>
              <a:gd name="T14" fmla="*/ 726 w 726"/>
              <a:gd name="T15" fmla="*/ 65 h 586"/>
              <a:gd name="T16" fmla="*/ 62 w 726"/>
              <a:gd name="T17" fmla="*/ 65 h 586"/>
              <a:gd name="T18" fmla="*/ 182 w 726"/>
              <a:gd name="T19" fmla="*/ 65 h 586"/>
              <a:gd name="T20" fmla="*/ 323 w 726"/>
              <a:gd name="T21" fmla="*/ 103 h 586"/>
              <a:gd name="T22" fmla="*/ 62 w 726"/>
              <a:gd name="T23" fmla="*/ 490 h 586"/>
              <a:gd name="T24" fmla="*/ 62 w 726"/>
              <a:gd name="T25" fmla="*/ 65 h 586"/>
              <a:gd name="T26" fmla="*/ 615 w 726"/>
              <a:gd name="T27" fmla="*/ 65 h 586"/>
              <a:gd name="T28" fmla="*/ 615 w 726"/>
              <a:gd name="T29" fmla="*/ 490 h 586"/>
              <a:gd name="T30" fmla="*/ 354 w 726"/>
              <a:gd name="T31" fmla="*/ 103 h 586"/>
              <a:gd name="T32" fmla="*/ 496 w 726"/>
              <a:gd name="T33" fmla="*/ 65 h 586"/>
              <a:gd name="T34" fmla="*/ 699 w 726"/>
              <a:gd name="T35" fmla="*/ 344 h 586"/>
              <a:gd name="T36" fmla="*/ 663 w 726"/>
              <a:gd name="T37" fmla="*/ 344 h 586"/>
              <a:gd name="T38" fmla="*/ 689 w 726"/>
              <a:gd name="T39" fmla="*/ 307 h 586"/>
              <a:gd name="T40" fmla="*/ 699 w 726"/>
              <a:gd name="T41" fmla="*/ 344 h 586"/>
              <a:gd name="T42" fmla="*/ 47 w 726"/>
              <a:gd name="T43" fmla="*/ 518 h 586"/>
              <a:gd name="T44" fmla="*/ 47 w 726"/>
              <a:gd name="T45" fmla="*/ 548 h 586"/>
              <a:gd name="T46" fmla="*/ 636 w 726"/>
              <a:gd name="T47" fmla="*/ 548 h 586"/>
              <a:gd name="T48" fmla="*/ 636 w 726"/>
              <a:gd name="T49" fmla="*/ 517 h 586"/>
              <a:gd name="T50" fmla="*/ 95 w 726"/>
              <a:gd name="T51" fmla="*/ 116 h 586"/>
              <a:gd name="T52" fmla="*/ 105 w 726"/>
              <a:gd name="T53" fmla="*/ 86 h 586"/>
              <a:gd name="T54" fmla="*/ 298 w 726"/>
              <a:gd name="T55" fmla="*/ 150 h 586"/>
              <a:gd name="T56" fmla="*/ 288 w 726"/>
              <a:gd name="T57" fmla="*/ 263 h 586"/>
              <a:gd name="T58" fmla="*/ 105 w 726"/>
              <a:gd name="T59" fmla="*/ 169 h 586"/>
              <a:gd name="T60" fmla="*/ 288 w 726"/>
              <a:gd name="T61" fmla="*/ 263 h 586"/>
              <a:gd name="T62" fmla="*/ 95 w 726"/>
              <a:gd name="T63" fmla="*/ 283 h 586"/>
              <a:gd name="T64" fmla="*/ 298 w 726"/>
              <a:gd name="T65" fmla="*/ 317 h 586"/>
              <a:gd name="T66" fmla="*/ 288 w 726"/>
              <a:gd name="T67" fmla="*/ 430 h 586"/>
              <a:gd name="T68" fmla="*/ 105 w 726"/>
              <a:gd name="T69" fmla="*/ 337 h 586"/>
              <a:gd name="T70" fmla="*/ 288 w 726"/>
              <a:gd name="T71" fmla="*/ 430 h 586"/>
              <a:gd name="T72" fmla="*/ 95 w 726"/>
              <a:gd name="T73" fmla="*/ 440 h 586"/>
              <a:gd name="T74" fmla="*/ 298 w 726"/>
              <a:gd name="T75" fmla="*/ 475 h 586"/>
              <a:gd name="T76" fmla="*/ 389 w 726"/>
              <a:gd name="T77" fmla="*/ 180 h 586"/>
              <a:gd name="T78" fmla="*/ 522 w 726"/>
              <a:gd name="T79" fmla="*/ 103 h 586"/>
              <a:gd name="T80" fmla="*/ 578 w 726"/>
              <a:gd name="T81" fmla="*/ 103 h 586"/>
              <a:gd name="T82" fmla="*/ 389 w 726"/>
              <a:gd name="T83" fmla="*/ 180 h 586"/>
              <a:gd name="T84" fmla="*/ 379 w 726"/>
              <a:gd name="T85" fmla="*/ 234 h 586"/>
              <a:gd name="T86" fmla="*/ 582 w 726"/>
              <a:gd name="T87" fmla="*/ 199 h 586"/>
              <a:gd name="T88" fmla="*/ 389 w 726"/>
              <a:gd name="T89" fmla="*/ 347 h 586"/>
              <a:gd name="T90" fmla="*/ 572 w 726"/>
              <a:gd name="T91" fmla="*/ 253 h 586"/>
              <a:gd name="T92" fmla="*/ 389 w 726"/>
              <a:gd name="T93" fmla="*/ 347 h 586"/>
              <a:gd name="T94" fmla="*/ 379 w 726"/>
              <a:gd name="T95" fmla="*/ 401 h 586"/>
              <a:gd name="T96" fmla="*/ 582 w 726"/>
              <a:gd name="T97" fmla="*/ 366 h 586"/>
              <a:gd name="T98" fmla="*/ 389 w 726"/>
              <a:gd name="T99" fmla="*/ 504 h 586"/>
              <a:gd name="T100" fmla="*/ 572 w 726"/>
              <a:gd name="T101" fmla="*/ 410 h 586"/>
              <a:gd name="T102" fmla="*/ 389 w 726"/>
              <a:gd name="T10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6" h="586">
                <a:moveTo>
                  <a:pt x="646" y="65"/>
                </a:moveTo>
                <a:lnTo>
                  <a:pt x="646" y="0"/>
                </a:lnTo>
                <a:lnTo>
                  <a:pt x="351" y="65"/>
                </a:lnTo>
                <a:lnTo>
                  <a:pt x="326" y="65"/>
                </a:lnTo>
                <a:lnTo>
                  <a:pt x="31" y="0"/>
                </a:lnTo>
                <a:lnTo>
                  <a:pt x="31" y="65"/>
                </a:lnTo>
                <a:lnTo>
                  <a:pt x="0" y="65"/>
                </a:lnTo>
                <a:lnTo>
                  <a:pt x="0" y="585"/>
                </a:lnTo>
                <a:lnTo>
                  <a:pt x="323" y="585"/>
                </a:lnTo>
                <a:lnTo>
                  <a:pt x="323" y="586"/>
                </a:lnTo>
                <a:lnTo>
                  <a:pt x="326" y="585"/>
                </a:lnTo>
                <a:lnTo>
                  <a:pt x="351" y="585"/>
                </a:lnTo>
                <a:lnTo>
                  <a:pt x="354" y="586"/>
                </a:lnTo>
                <a:lnTo>
                  <a:pt x="354" y="585"/>
                </a:lnTo>
                <a:lnTo>
                  <a:pt x="726" y="585"/>
                </a:lnTo>
                <a:lnTo>
                  <a:pt x="726" y="65"/>
                </a:lnTo>
                <a:lnTo>
                  <a:pt x="646" y="65"/>
                </a:lnTo>
                <a:close/>
                <a:moveTo>
                  <a:pt x="62" y="65"/>
                </a:moveTo>
                <a:lnTo>
                  <a:pt x="62" y="39"/>
                </a:lnTo>
                <a:lnTo>
                  <a:pt x="182" y="65"/>
                </a:lnTo>
                <a:lnTo>
                  <a:pt x="323" y="97"/>
                </a:lnTo>
                <a:lnTo>
                  <a:pt x="323" y="103"/>
                </a:lnTo>
                <a:lnTo>
                  <a:pt x="323" y="547"/>
                </a:lnTo>
                <a:lnTo>
                  <a:pt x="62" y="490"/>
                </a:lnTo>
                <a:lnTo>
                  <a:pt x="62" y="103"/>
                </a:lnTo>
                <a:lnTo>
                  <a:pt x="62" y="65"/>
                </a:lnTo>
                <a:close/>
                <a:moveTo>
                  <a:pt x="615" y="39"/>
                </a:moveTo>
                <a:lnTo>
                  <a:pt x="615" y="65"/>
                </a:lnTo>
                <a:lnTo>
                  <a:pt x="615" y="103"/>
                </a:lnTo>
                <a:lnTo>
                  <a:pt x="615" y="490"/>
                </a:lnTo>
                <a:lnTo>
                  <a:pt x="354" y="547"/>
                </a:lnTo>
                <a:lnTo>
                  <a:pt x="354" y="103"/>
                </a:lnTo>
                <a:lnTo>
                  <a:pt x="354" y="97"/>
                </a:lnTo>
                <a:lnTo>
                  <a:pt x="496" y="65"/>
                </a:lnTo>
                <a:lnTo>
                  <a:pt x="615" y="39"/>
                </a:lnTo>
                <a:close/>
                <a:moveTo>
                  <a:pt x="699" y="344"/>
                </a:moveTo>
                <a:lnTo>
                  <a:pt x="689" y="344"/>
                </a:lnTo>
                <a:lnTo>
                  <a:pt x="663" y="344"/>
                </a:lnTo>
                <a:lnTo>
                  <a:pt x="663" y="307"/>
                </a:lnTo>
                <a:lnTo>
                  <a:pt x="689" y="307"/>
                </a:lnTo>
                <a:lnTo>
                  <a:pt x="699" y="307"/>
                </a:lnTo>
                <a:lnTo>
                  <a:pt x="699" y="344"/>
                </a:lnTo>
                <a:close/>
                <a:moveTo>
                  <a:pt x="47" y="548"/>
                </a:moveTo>
                <a:lnTo>
                  <a:pt x="47" y="518"/>
                </a:lnTo>
                <a:lnTo>
                  <a:pt x="182" y="548"/>
                </a:lnTo>
                <a:lnTo>
                  <a:pt x="47" y="548"/>
                </a:lnTo>
                <a:close/>
                <a:moveTo>
                  <a:pt x="636" y="517"/>
                </a:moveTo>
                <a:lnTo>
                  <a:pt x="636" y="548"/>
                </a:lnTo>
                <a:lnTo>
                  <a:pt x="496" y="548"/>
                </a:lnTo>
                <a:lnTo>
                  <a:pt x="636" y="517"/>
                </a:lnTo>
                <a:close/>
                <a:moveTo>
                  <a:pt x="288" y="180"/>
                </a:moveTo>
                <a:lnTo>
                  <a:pt x="95" y="116"/>
                </a:lnTo>
                <a:lnTo>
                  <a:pt x="99" y="103"/>
                </a:lnTo>
                <a:lnTo>
                  <a:pt x="105" y="86"/>
                </a:lnTo>
                <a:lnTo>
                  <a:pt x="155" y="103"/>
                </a:lnTo>
                <a:lnTo>
                  <a:pt x="298" y="150"/>
                </a:lnTo>
                <a:lnTo>
                  <a:pt x="288" y="180"/>
                </a:lnTo>
                <a:close/>
                <a:moveTo>
                  <a:pt x="288" y="263"/>
                </a:moveTo>
                <a:lnTo>
                  <a:pt x="95" y="199"/>
                </a:lnTo>
                <a:lnTo>
                  <a:pt x="105" y="169"/>
                </a:lnTo>
                <a:lnTo>
                  <a:pt x="298" y="234"/>
                </a:lnTo>
                <a:lnTo>
                  <a:pt x="288" y="263"/>
                </a:lnTo>
                <a:close/>
                <a:moveTo>
                  <a:pt x="288" y="347"/>
                </a:moveTo>
                <a:lnTo>
                  <a:pt x="95" y="283"/>
                </a:lnTo>
                <a:lnTo>
                  <a:pt x="105" y="253"/>
                </a:lnTo>
                <a:lnTo>
                  <a:pt x="298" y="317"/>
                </a:lnTo>
                <a:lnTo>
                  <a:pt x="288" y="347"/>
                </a:lnTo>
                <a:close/>
                <a:moveTo>
                  <a:pt x="288" y="430"/>
                </a:moveTo>
                <a:lnTo>
                  <a:pt x="95" y="366"/>
                </a:lnTo>
                <a:lnTo>
                  <a:pt x="105" y="337"/>
                </a:lnTo>
                <a:lnTo>
                  <a:pt x="298" y="401"/>
                </a:lnTo>
                <a:lnTo>
                  <a:pt x="288" y="430"/>
                </a:lnTo>
                <a:close/>
                <a:moveTo>
                  <a:pt x="288" y="504"/>
                </a:moveTo>
                <a:lnTo>
                  <a:pt x="95" y="440"/>
                </a:lnTo>
                <a:lnTo>
                  <a:pt x="105" y="410"/>
                </a:lnTo>
                <a:lnTo>
                  <a:pt x="298" y="475"/>
                </a:lnTo>
                <a:lnTo>
                  <a:pt x="288" y="504"/>
                </a:lnTo>
                <a:close/>
                <a:moveTo>
                  <a:pt x="389" y="180"/>
                </a:moveTo>
                <a:lnTo>
                  <a:pt x="379" y="150"/>
                </a:lnTo>
                <a:lnTo>
                  <a:pt x="522" y="103"/>
                </a:lnTo>
                <a:lnTo>
                  <a:pt x="572" y="86"/>
                </a:lnTo>
                <a:lnTo>
                  <a:pt x="578" y="103"/>
                </a:lnTo>
                <a:lnTo>
                  <a:pt x="582" y="116"/>
                </a:lnTo>
                <a:lnTo>
                  <a:pt x="389" y="180"/>
                </a:lnTo>
                <a:close/>
                <a:moveTo>
                  <a:pt x="389" y="263"/>
                </a:moveTo>
                <a:lnTo>
                  <a:pt x="379" y="234"/>
                </a:lnTo>
                <a:lnTo>
                  <a:pt x="572" y="169"/>
                </a:lnTo>
                <a:lnTo>
                  <a:pt x="582" y="199"/>
                </a:lnTo>
                <a:lnTo>
                  <a:pt x="389" y="263"/>
                </a:lnTo>
                <a:close/>
                <a:moveTo>
                  <a:pt x="389" y="347"/>
                </a:moveTo>
                <a:lnTo>
                  <a:pt x="379" y="317"/>
                </a:lnTo>
                <a:lnTo>
                  <a:pt x="572" y="253"/>
                </a:lnTo>
                <a:lnTo>
                  <a:pt x="582" y="283"/>
                </a:lnTo>
                <a:lnTo>
                  <a:pt x="389" y="347"/>
                </a:lnTo>
                <a:close/>
                <a:moveTo>
                  <a:pt x="389" y="430"/>
                </a:moveTo>
                <a:lnTo>
                  <a:pt x="379" y="401"/>
                </a:lnTo>
                <a:lnTo>
                  <a:pt x="572" y="337"/>
                </a:lnTo>
                <a:lnTo>
                  <a:pt x="582" y="366"/>
                </a:lnTo>
                <a:lnTo>
                  <a:pt x="389" y="430"/>
                </a:lnTo>
                <a:close/>
                <a:moveTo>
                  <a:pt x="389" y="504"/>
                </a:moveTo>
                <a:lnTo>
                  <a:pt x="379" y="475"/>
                </a:lnTo>
                <a:lnTo>
                  <a:pt x="572" y="410"/>
                </a:lnTo>
                <a:lnTo>
                  <a:pt x="582" y="440"/>
                </a:lnTo>
                <a:lnTo>
                  <a:pt x="389" y="504"/>
                </a:lnTo>
                <a:close/>
              </a:path>
            </a:pathLst>
          </a:custGeom>
          <a:solidFill>
            <a:schemeClr val="bg1"/>
          </a:solidFill>
          <a:ln>
            <a:noFill/>
          </a:ln>
        </p:spPr>
      </p:sp>
      <p:sp>
        <p:nvSpPr>
          <p:cNvPr id="16" name="椭圆 15"/>
          <p:cNvSpPr/>
          <p:nvPr/>
        </p:nvSpPr>
        <p:spPr>
          <a:xfrm>
            <a:off x="711977" y="1933282"/>
            <a:ext cx="646331" cy="6463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96770" y="2667249"/>
            <a:ext cx="1697175" cy="461665"/>
          </a:xfrm>
          <a:prstGeom prst="rect">
            <a:avLst/>
          </a:prstGeom>
          <a:noFill/>
        </p:spPr>
        <p:txBody>
          <a:bodyPr wrap="square" lIns="0" rIns="0" rtlCol="0">
            <a:spAutoFit/>
          </a:bodyPr>
          <a:lstStyle/>
          <a:p>
            <a:pPr algn="l"/>
            <a:r>
              <a:rPr lang="zh-CN" altLang="en-US" sz="2400" dirty="0">
                <a:solidFill>
                  <a:schemeClr val="bg1"/>
                </a:solidFill>
                <a:latin typeface="微软雅黑 Light" panose="020B0502040204020203" pitchFamily="34" charset="-122"/>
                <a:ea typeface="微软雅黑 Light" panose="020B0502040204020203" pitchFamily="34" charset="-122"/>
              </a:rPr>
              <a:t>产品</a:t>
            </a:r>
            <a:r>
              <a:rPr lang="zh-CN" altLang="en-US" sz="2400">
                <a:solidFill>
                  <a:schemeClr val="bg1"/>
                </a:solidFill>
                <a:latin typeface="微软雅黑 Light" panose="020B0502040204020203" pitchFamily="34" charset="-122"/>
                <a:ea typeface="微软雅黑 Light" panose="020B0502040204020203" pitchFamily="34" charset="-122"/>
              </a:rPr>
              <a:t>及服务</a:t>
            </a:r>
            <a:r>
              <a:rPr lang="en-US" altLang="zh-CN" sz="2400">
                <a:solidFill>
                  <a:schemeClr val="bg1"/>
                </a:solidFill>
                <a:latin typeface="微软雅黑 Light" panose="020B0502040204020203" pitchFamily="34" charset="-122"/>
                <a:ea typeface="微软雅黑 Light" panose="020B0502040204020203" pitchFamily="34" charset="-122"/>
              </a:rPr>
              <a: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3196770" y="3072510"/>
            <a:ext cx="2590957" cy="338554"/>
          </a:xfrm>
          <a:prstGeom prst="rect">
            <a:avLst/>
          </a:prstGeom>
          <a:noFill/>
        </p:spPr>
        <p:txBody>
          <a:bodyPr wrap="square" lIns="0" rIns="0" rtlCol="0">
            <a:spAutoFit/>
          </a:bodyPr>
          <a:lstStyle/>
          <a:p>
            <a:pPr algn="l"/>
            <a:r>
              <a:rPr lang="en-US" altLang="zh-CN" sz="1600" dirty="0">
                <a:solidFill>
                  <a:schemeClr val="bg1"/>
                </a:solidFill>
                <a:latin typeface="微软雅黑 Light" panose="020B0502040204020203" pitchFamily="34" charset="-122"/>
                <a:ea typeface="微软雅黑 Light" panose="020B0502040204020203" pitchFamily="34" charset="-122"/>
              </a:rPr>
              <a:t>Products and services</a:t>
            </a:r>
            <a:endParaRPr lang="en-US"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3" name="customer-service_48601"/>
          <p:cNvSpPr>
            <a:spLocks noChangeAspect="1"/>
          </p:cNvSpPr>
          <p:nvPr/>
        </p:nvSpPr>
        <p:spPr bwMode="auto">
          <a:xfrm>
            <a:off x="3323628" y="2048850"/>
            <a:ext cx="392615" cy="415195"/>
          </a:xfrm>
          <a:custGeom>
            <a:avLst/>
            <a:gdLst>
              <a:gd name="T0" fmla="*/ 738 w 815"/>
              <a:gd name="T1" fmla="*/ 639 h 863"/>
              <a:gd name="T2" fmla="*/ 523 w 815"/>
              <a:gd name="T3" fmla="*/ 532 h 863"/>
              <a:gd name="T4" fmla="*/ 499 w 815"/>
              <a:gd name="T5" fmla="*/ 502 h 863"/>
              <a:gd name="T6" fmla="*/ 502 w 815"/>
              <a:gd name="T7" fmla="*/ 439 h 863"/>
              <a:gd name="T8" fmla="*/ 540 w 815"/>
              <a:gd name="T9" fmla="*/ 340 h 863"/>
              <a:gd name="T10" fmla="*/ 543 w 815"/>
              <a:gd name="T11" fmla="*/ 266 h 863"/>
              <a:gd name="T12" fmla="*/ 537 w 815"/>
              <a:gd name="T13" fmla="*/ 167 h 863"/>
              <a:gd name="T14" fmla="*/ 466 w 815"/>
              <a:gd name="T15" fmla="*/ 81 h 863"/>
              <a:gd name="T16" fmla="*/ 481 w 815"/>
              <a:gd name="T17" fmla="*/ 42 h 863"/>
              <a:gd name="T18" fmla="*/ 570 w 815"/>
              <a:gd name="T19" fmla="*/ 197 h 863"/>
              <a:gd name="T20" fmla="*/ 555 w 815"/>
              <a:gd name="T21" fmla="*/ 290 h 863"/>
              <a:gd name="T22" fmla="*/ 549 w 815"/>
              <a:gd name="T23" fmla="*/ 388 h 863"/>
              <a:gd name="T24" fmla="*/ 558 w 815"/>
              <a:gd name="T25" fmla="*/ 421 h 863"/>
              <a:gd name="T26" fmla="*/ 570 w 815"/>
              <a:gd name="T27" fmla="*/ 391 h 863"/>
              <a:gd name="T28" fmla="*/ 609 w 815"/>
              <a:gd name="T29" fmla="*/ 290 h 863"/>
              <a:gd name="T30" fmla="*/ 594 w 815"/>
              <a:gd name="T31" fmla="*/ 197 h 863"/>
              <a:gd name="T32" fmla="*/ 200 w 815"/>
              <a:gd name="T33" fmla="*/ 197 h 863"/>
              <a:gd name="T34" fmla="*/ 185 w 815"/>
              <a:gd name="T35" fmla="*/ 290 h 863"/>
              <a:gd name="T36" fmla="*/ 239 w 815"/>
              <a:gd name="T37" fmla="*/ 290 h 863"/>
              <a:gd name="T38" fmla="*/ 224 w 815"/>
              <a:gd name="T39" fmla="*/ 197 h 863"/>
              <a:gd name="T40" fmla="*/ 478 w 815"/>
              <a:gd name="T41" fmla="*/ 39 h 863"/>
              <a:gd name="T42" fmla="*/ 302 w 815"/>
              <a:gd name="T43" fmla="*/ 99 h 863"/>
              <a:gd name="T44" fmla="*/ 260 w 815"/>
              <a:gd name="T45" fmla="*/ 251 h 863"/>
              <a:gd name="T46" fmla="*/ 248 w 815"/>
              <a:gd name="T47" fmla="*/ 296 h 863"/>
              <a:gd name="T48" fmla="*/ 266 w 815"/>
              <a:gd name="T49" fmla="*/ 340 h 863"/>
              <a:gd name="T50" fmla="*/ 305 w 815"/>
              <a:gd name="T51" fmla="*/ 442 h 863"/>
              <a:gd name="T52" fmla="*/ 293 w 815"/>
              <a:gd name="T53" fmla="*/ 502 h 863"/>
              <a:gd name="T54" fmla="*/ 254 w 815"/>
              <a:gd name="T55" fmla="*/ 570 h 863"/>
              <a:gd name="T56" fmla="*/ 33 w 815"/>
              <a:gd name="T57" fmla="*/ 657 h 863"/>
              <a:gd name="T58" fmla="*/ 373 w 815"/>
              <a:gd name="T59" fmla="*/ 857 h 863"/>
              <a:gd name="T60" fmla="*/ 445 w 815"/>
              <a:gd name="T61" fmla="*/ 857 h 863"/>
              <a:gd name="T62" fmla="*/ 770 w 815"/>
              <a:gd name="T63" fmla="*/ 66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5" h="863">
                <a:moveTo>
                  <a:pt x="770" y="663"/>
                </a:moveTo>
                <a:cubicBezTo>
                  <a:pt x="764" y="648"/>
                  <a:pt x="753" y="645"/>
                  <a:pt x="738" y="639"/>
                </a:cubicBezTo>
                <a:cubicBezTo>
                  <a:pt x="669" y="612"/>
                  <a:pt x="612" y="603"/>
                  <a:pt x="546" y="579"/>
                </a:cubicBezTo>
                <a:cubicBezTo>
                  <a:pt x="540" y="576"/>
                  <a:pt x="523" y="564"/>
                  <a:pt x="523" y="532"/>
                </a:cubicBezTo>
                <a:cubicBezTo>
                  <a:pt x="523" y="517"/>
                  <a:pt x="520" y="511"/>
                  <a:pt x="505" y="511"/>
                </a:cubicBezTo>
                <a:cubicBezTo>
                  <a:pt x="499" y="511"/>
                  <a:pt x="502" y="511"/>
                  <a:pt x="499" y="502"/>
                </a:cubicBezTo>
                <a:cubicBezTo>
                  <a:pt x="493" y="472"/>
                  <a:pt x="496" y="454"/>
                  <a:pt x="496" y="451"/>
                </a:cubicBezTo>
                <a:cubicBezTo>
                  <a:pt x="496" y="448"/>
                  <a:pt x="502" y="442"/>
                  <a:pt x="502" y="439"/>
                </a:cubicBezTo>
                <a:cubicBezTo>
                  <a:pt x="526" y="409"/>
                  <a:pt x="531" y="370"/>
                  <a:pt x="531" y="349"/>
                </a:cubicBezTo>
                <a:cubicBezTo>
                  <a:pt x="531" y="349"/>
                  <a:pt x="534" y="352"/>
                  <a:pt x="540" y="340"/>
                </a:cubicBezTo>
                <a:cubicBezTo>
                  <a:pt x="546" y="326"/>
                  <a:pt x="546" y="323"/>
                  <a:pt x="552" y="305"/>
                </a:cubicBezTo>
                <a:cubicBezTo>
                  <a:pt x="558" y="293"/>
                  <a:pt x="558" y="266"/>
                  <a:pt x="543" y="266"/>
                </a:cubicBezTo>
                <a:cubicBezTo>
                  <a:pt x="534" y="269"/>
                  <a:pt x="537" y="266"/>
                  <a:pt x="537" y="254"/>
                </a:cubicBezTo>
                <a:lnTo>
                  <a:pt x="537" y="167"/>
                </a:lnTo>
                <a:cubicBezTo>
                  <a:pt x="534" y="137"/>
                  <a:pt x="517" y="119"/>
                  <a:pt x="502" y="107"/>
                </a:cubicBezTo>
                <a:cubicBezTo>
                  <a:pt x="481" y="93"/>
                  <a:pt x="475" y="90"/>
                  <a:pt x="466" y="81"/>
                </a:cubicBezTo>
                <a:cubicBezTo>
                  <a:pt x="457" y="75"/>
                  <a:pt x="460" y="66"/>
                  <a:pt x="466" y="54"/>
                </a:cubicBezTo>
                <a:cubicBezTo>
                  <a:pt x="472" y="48"/>
                  <a:pt x="478" y="45"/>
                  <a:pt x="481" y="42"/>
                </a:cubicBezTo>
                <a:lnTo>
                  <a:pt x="475" y="42"/>
                </a:lnTo>
                <a:cubicBezTo>
                  <a:pt x="531" y="72"/>
                  <a:pt x="570" y="131"/>
                  <a:pt x="570" y="197"/>
                </a:cubicBezTo>
                <a:lnTo>
                  <a:pt x="570" y="245"/>
                </a:lnTo>
                <a:cubicBezTo>
                  <a:pt x="561" y="251"/>
                  <a:pt x="555" y="272"/>
                  <a:pt x="555" y="290"/>
                </a:cubicBezTo>
                <a:cubicBezTo>
                  <a:pt x="555" y="305"/>
                  <a:pt x="558" y="317"/>
                  <a:pt x="561" y="325"/>
                </a:cubicBezTo>
                <a:lnTo>
                  <a:pt x="549" y="388"/>
                </a:lnTo>
                <a:cubicBezTo>
                  <a:pt x="543" y="391"/>
                  <a:pt x="540" y="397"/>
                  <a:pt x="540" y="403"/>
                </a:cubicBezTo>
                <a:cubicBezTo>
                  <a:pt x="540" y="412"/>
                  <a:pt x="546" y="421"/>
                  <a:pt x="558" y="421"/>
                </a:cubicBezTo>
                <a:cubicBezTo>
                  <a:pt x="567" y="421"/>
                  <a:pt x="576" y="415"/>
                  <a:pt x="576" y="403"/>
                </a:cubicBezTo>
                <a:cubicBezTo>
                  <a:pt x="576" y="397"/>
                  <a:pt x="573" y="394"/>
                  <a:pt x="570" y="391"/>
                </a:cubicBezTo>
                <a:lnTo>
                  <a:pt x="582" y="337"/>
                </a:lnTo>
                <a:cubicBezTo>
                  <a:pt x="597" y="334"/>
                  <a:pt x="609" y="314"/>
                  <a:pt x="609" y="290"/>
                </a:cubicBezTo>
                <a:cubicBezTo>
                  <a:pt x="609" y="272"/>
                  <a:pt x="603" y="254"/>
                  <a:pt x="594" y="245"/>
                </a:cubicBezTo>
                <a:lnTo>
                  <a:pt x="594" y="197"/>
                </a:lnTo>
                <a:cubicBezTo>
                  <a:pt x="594" y="87"/>
                  <a:pt x="505" y="0"/>
                  <a:pt x="397" y="0"/>
                </a:cubicBezTo>
                <a:cubicBezTo>
                  <a:pt x="290" y="0"/>
                  <a:pt x="200" y="90"/>
                  <a:pt x="200" y="197"/>
                </a:cubicBezTo>
                <a:lnTo>
                  <a:pt x="200" y="245"/>
                </a:lnTo>
                <a:cubicBezTo>
                  <a:pt x="191" y="251"/>
                  <a:pt x="185" y="272"/>
                  <a:pt x="185" y="290"/>
                </a:cubicBezTo>
                <a:cubicBezTo>
                  <a:pt x="185" y="317"/>
                  <a:pt x="197" y="337"/>
                  <a:pt x="212" y="337"/>
                </a:cubicBezTo>
                <a:cubicBezTo>
                  <a:pt x="227" y="337"/>
                  <a:pt x="239" y="317"/>
                  <a:pt x="239" y="290"/>
                </a:cubicBezTo>
                <a:cubicBezTo>
                  <a:pt x="239" y="272"/>
                  <a:pt x="233" y="254"/>
                  <a:pt x="224" y="245"/>
                </a:cubicBezTo>
                <a:lnTo>
                  <a:pt x="224" y="197"/>
                </a:lnTo>
                <a:cubicBezTo>
                  <a:pt x="224" y="99"/>
                  <a:pt x="305" y="21"/>
                  <a:pt x="400" y="21"/>
                </a:cubicBezTo>
                <a:cubicBezTo>
                  <a:pt x="427" y="21"/>
                  <a:pt x="454" y="27"/>
                  <a:pt x="478" y="39"/>
                </a:cubicBezTo>
                <a:cubicBezTo>
                  <a:pt x="472" y="39"/>
                  <a:pt x="424" y="45"/>
                  <a:pt x="406" y="51"/>
                </a:cubicBezTo>
                <a:cubicBezTo>
                  <a:pt x="370" y="60"/>
                  <a:pt x="331" y="72"/>
                  <a:pt x="302" y="99"/>
                </a:cubicBezTo>
                <a:cubicBezTo>
                  <a:pt x="281" y="113"/>
                  <a:pt x="263" y="134"/>
                  <a:pt x="260" y="164"/>
                </a:cubicBezTo>
                <a:lnTo>
                  <a:pt x="260" y="251"/>
                </a:lnTo>
                <a:cubicBezTo>
                  <a:pt x="260" y="257"/>
                  <a:pt x="260" y="263"/>
                  <a:pt x="254" y="260"/>
                </a:cubicBezTo>
                <a:cubicBezTo>
                  <a:pt x="233" y="260"/>
                  <a:pt x="245" y="293"/>
                  <a:pt x="248" y="296"/>
                </a:cubicBezTo>
                <a:cubicBezTo>
                  <a:pt x="254" y="317"/>
                  <a:pt x="257" y="320"/>
                  <a:pt x="260" y="332"/>
                </a:cubicBezTo>
                <a:cubicBezTo>
                  <a:pt x="263" y="343"/>
                  <a:pt x="266" y="340"/>
                  <a:pt x="266" y="340"/>
                </a:cubicBezTo>
                <a:cubicBezTo>
                  <a:pt x="272" y="364"/>
                  <a:pt x="281" y="406"/>
                  <a:pt x="299" y="430"/>
                </a:cubicBezTo>
                <a:cubicBezTo>
                  <a:pt x="302" y="433"/>
                  <a:pt x="305" y="436"/>
                  <a:pt x="305" y="442"/>
                </a:cubicBezTo>
                <a:cubicBezTo>
                  <a:pt x="302" y="457"/>
                  <a:pt x="302" y="478"/>
                  <a:pt x="299" y="493"/>
                </a:cubicBezTo>
                <a:cubicBezTo>
                  <a:pt x="299" y="496"/>
                  <a:pt x="296" y="502"/>
                  <a:pt x="293" y="502"/>
                </a:cubicBezTo>
                <a:cubicBezTo>
                  <a:pt x="278" y="502"/>
                  <a:pt x="275" y="511"/>
                  <a:pt x="278" y="523"/>
                </a:cubicBezTo>
                <a:cubicBezTo>
                  <a:pt x="278" y="547"/>
                  <a:pt x="263" y="565"/>
                  <a:pt x="254" y="570"/>
                </a:cubicBezTo>
                <a:cubicBezTo>
                  <a:pt x="221" y="585"/>
                  <a:pt x="104" y="618"/>
                  <a:pt x="69" y="630"/>
                </a:cubicBezTo>
                <a:cubicBezTo>
                  <a:pt x="42" y="636"/>
                  <a:pt x="36" y="645"/>
                  <a:pt x="33" y="657"/>
                </a:cubicBezTo>
                <a:lnTo>
                  <a:pt x="0" y="741"/>
                </a:lnTo>
                <a:cubicBezTo>
                  <a:pt x="146" y="741"/>
                  <a:pt x="221" y="830"/>
                  <a:pt x="373" y="857"/>
                </a:cubicBezTo>
                <a:cubicBezTo>
                  <a:pt x="373" y="857"/>
                  <a:pt x="394" y="863"/>
                  <a:pt x="409" y="863"/>
                </a:cubicBezTo>
                <a:cubicBezTo>
                  <a:pt x="424" y="863"/>
                  <a:pt x="445" y="857"/>
                  <a:pt x="445" y="857"/>
                </a:cubicBezTo>
                <a:cubicBezTo>
                  <a:pt x="600" y="830"/>
                  <a:pt x="708" y="741"/>
                  <a:pt x="815" y="741"/>
                </a:cubicBezTo>
                <a:lnTo>
                  <a:pt x="770" y="663"/>
                </a:lnTo>
                <a:close/>
              </a:path>
            </a:pathLst>
          </a:custGeom>
          <a:solidFill>
            <a:schemeClr val="bg1"/>
          </a:solidFill>
          <a:ln>
            <a:noFill/>
          </a:ln>
        </p:spPr>
      </p:sp>
      <p:sp>
        <p:nvSpPr>
          <p:cNvPr id="17" name="椭圆 16"/>
          <p:cNvSpPr/>
          <p:nvPr/>
        </p:nvSpPr>
        <p:spPr>
          <a:xfrm>
            <a:off x="3196770" y="1933282"/>
            <a:ext cx="646331" cy="6463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1976" y="4606710"/>
            <a:ext cx="1697175" cy="461665"/>
          </a:xfrm>
          <a:prstGeom prst="rect">
            <a:avLst/>
          </a:prstGeom>
          <a:noFill/>
        </p:spPr>
        <p:txBody>
          <a:bodyPr wrap="square" lIns="0" rIns="0" rtlCol="0">
            <a:spAutoFit/>
          </a:bodyPr>
          <a:lstStyle/>
          <a:p>
            <a:pPr algn="l"/>
            <a:r>
              <a:rPr lang="zh-CN" altLang="en-US" sz="2400" dirty="0">
                <a:solidFill>
                  <a:schemeClr val="bg1"/>
                </a:solidFill>
                <a:latin typeface="微软雅黑 Light" panose="020B0502040204020203" pitchFamily="34" charset="-122"/>
                <a:ea typeface="微软雅黑 Light" panose="020B0502040204020203" pitchFamily="34" charset="-122"/>
              </a:rPr>
              <a:t>文化</a:t>
            </a:r>
            <a:r>
              <a:rPr lang="zh-CN" altLang="en-US" sz="2400">
                <a:solidFill>
                  <a:schemeClr val="bg1"/>
                </a:solidFill>
                <a:latin typeface="微软雅黑 Light" panose="020B0502040204020203" pitchFamily="34" charset="-122"/>
                <a:ea typeface="微软雅黑 Light" panose="020B0502040204020203" pitchFamily="34" charset="-122"/>
              </a:rPr>
              <a:t>及荣誉</a:t>
            </a:r>
            <a:r>
              <a:rPr lang="en-US" altLang="zh-CN" sz="2400">
                <a:solidFill>
                  <a:schemeClr val="bg1"/>
                </a:solidFill>
                <a:latin typeface="微软雅黑 Light" panose="020B0502040204020203" pitchFamily="34" charset="-122"/>
                <a:ea typeface="微软雅黑 Light" panose="020B0502040204020203" pitchFamily="34" charset="-122"/>
              </a:rPr>
              <a: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711976" y="5011571"/>
            <a:ext cx="2590957" cy="338554"/>
          </a:xfrm>
          <a:prstGeom prst="rect">
            <a:avLst/>
          </a:prstGeom>
          <a:noFill/>
        </p:spPr>
        <p:txBody>
          <a:bodyPr wrap="square" lIns="0" rIns="0" rtlCol="0">
            <a:spAutoFit/>
          </a:bodyPr>
          <a:lstStyle/>
          <a:p>
            <a:pPr algn="l"/>
            <a:r>
              <a:rPr lang="en-US" altLang="zh-CN" sz="1600">
                <a:solidFill>
                  <a:schemeClr val="bg1"/>
                </a:solidFill>
                <a:latin typeface="微软雅黑 Light" panose="020B0502040204020203" pitchFamily="34" charset="-122"/>
                <a:ea typeface="微软雅黑 Light" panose="020B0502040204020203" pitchFamily="34" charset="-122"/>
              </a:rPr>
              <a:t>Culture </a:t>
            </a:r>
            <a:r>
              <a:rPr lang="en-US" altLang="zh-CN" sz="1600" dirty="0">
                <a:solidFill>
                  <a:schemeClr val="bg1"/>
                </a:solidFill>
                <a:latin typeface="微软雅黑 Light" panose="020B0502040204020203" pitchFamily="34" charset="-122"/>
                <a:ea typeface="微软雅黑 Light" panose="020B0502040204020203" pitchFamily="34" charset="-122"/>
              </a:rPr>
              <a:t>and honor</a:t>
            </a:r>
            <a:endParaRPr lang="en-US"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1" name="medal-of-honor_2377"/>
          <p:cNvSpPr>
            <a:spLocks noChangeAspect="1"/>
          </p:cNvSpPr>
          <p:nvPr/>
        </p:nvSpPr>
        <p:spPr bwMode="auto">
          <a:xfrm>
            <a:off x="840291" y="3997191"/>
            <a:ext cx="359326" cy="415195"/>
          </a:xfrm>
          <a:custGeom>
            <a:avLst/>
            <a:gdLst>
              <a:gd name="connsiteX0" fmla="*/ 263103 w 526277"/>
              <a:gd name="connsiteY0" fmla="*/ 104126 h 608104"/>
              <a:gd name="connsiteX1" fmla="*/ 378019 w 526277"/>
              <a:gd name="connsiteY1" fmla="*/ 218866 h 608104"/>
              <a:gd name="connsiteX2" fmla="*/ 263103 w 526277"/>
              <a:gd name="connsiteY2" fmla="*/ 333606 h 608104"/>
              <a:gd name="connsiteX3" fmla="*/ 148187 w 526277"/>
              <a:gd name="connsiteY3" fmla="*/ 218866 h 608104"/>
              <a:gd name="connsiteX4" fmla="*/ 263103 w 526277"/>
              <a:gd name="connsiteY4" fmla="*/ 104126 h 608104"/>
              <a:gd name="connsiteX5" fmla="*/ 263102 w 526277"/>
              <a:gd name="connsiteY5" fmla="*/ 71525 h 608104"/>
              <a:gd name="connsiteX6" fmla="*/ 116978 w 526277"/>
              <a:gd name="connsiteY6" fmla="*/ 217502 h 608104"/>
              <a:gd name="connsiteX7" fmla="*/ 263102 w 526277"/>
              <a:gd name="connsiteY7" fmla="*/ 363381 h 608104"/>
              <a:gd name="connsiteX8" fmla="*/ 409250 w 526277"/>
              <a:gd name="connsiteY8" fmla="*/ 217502 h 608104"/>
              <a:gd name="connsiteX9" fmla="*/ 263102 w 526277"/>
              <a:gd name="connsiteY9" fmla="*/ 71525 h 608104"/>
              <a:gd name="connsiteX10" fmla="*/ 203929 w 526277"/>
              <a:gd name="connsiteY10" fmla="*/ 910 h 608104"/>
              <a:gd name="connsiteX11" fmla="*/ 231895 w 526277"/>
              <a:gd name="connsiteY11" fmla="*/ 6339 h 608104"/>
              <a:gd name="connsiteX12" fmla="*/ 294333 w 526277"/>
              <a:gd name="connsiteY12" fmla="*/ 6339 h 608104"/>
              <a:gd name="connsiteX13" fmla="*/ 343769 w 526277"/>
              <a:gd name="connsiteY13" fmla="*/ 19568 h 608104"/>
              <a:gd name="connsiteX14" fmla="*/ 397842 w 526277"/>
              <a:gd name="connsiteY14" fmla="*/ 50728 h 608104"/>
              <a:gd name="connsiteX15" fmla="*/ 434005 w 526277"/>
              <a:gd name="connsiteY15" fmla="*/ 86860 h 608104"/>
              <a:gd name="connsiteX16" fmla="*/ 465188 w 526277"/>
              <a:gd name="connsiteY16" fmla="*/ 140827 h 608104"/>
              <a:gd name="connsiteX17" fmla="*/ 478485 w 526277"/>
              <a:gd name="connsiteY17" fmla="*/ 190237 h 608104"/>
              <a:gd name="connsiteX18" fmla="*/ 478485 w 526277"/>
              <a:gd name="connsiteY18" fmla="*/ 252533 h 608104"/>
              <a:gd name="connsiteX19" fmla="*/ 465188 w 526277"/>
              <a:gd name="connsiteY19" fmla="*/ 301943 h 608104"/>
              <a:gd name="connsiteX20" fmla="*/ 434005 w 526277"/>
              <a:gd name="connsiteY20" fmla="*/ 355909 h 608104"/>
              <a:gd name="connsiteX21" fmla="*/ 431797 w 526277"/>
              <a:gd name="connsiteY21" fmla="*/ 370289 h 608104"/>
              <a:gd name="connsiteX22" fmla="*/ 526277 w 526277"/>
              <a:gd name="connsiteY22" fmla="*/ 546078 h 608104"/>
              <a:gd name="connsiteX23" fmla="*/ 448995 w 526277"/>
              <a:gd name="connsiteY23" fmla="*/ 536010 h 608104"/>
              <a:gd name="connsiteX24" fmla="*/ 421934 w 526277"/>
              <a:gd name="connsiteY24" fmla="*/ 606242 h 608104"/>
              <a:gd name="connsiteX25" fmla="*/ 325393 w 526277"/>
              <a:gd name="connsiteY25" fmla="*/ 440595 h 608104"/>
              <a:gd name="connsiteX26" fmla="*/ 294382 w 526277"/>
              <a:gd name="connsiteY26" fmla="*/ 436455 h 608104"/>
              <a:gd name="connsiteX27" fmla="*/ 231919 w 526277"/>
              <a:gd name="connsiteY27" fmla="*/ 436455 h 608104"/>
              <a:gd name="connsiteX28" fmla="*/ 202356 w 526277"/>
              <a:gd name="connsiteY28" fmla="*/ 441207 h 608104"/>
              <a:gd name="connsiteX29" fmla="*/ 121983 w 526277"/>
              <a:gd name="connsiteY29" fmla="*/ 608104 h 608104"/>
              <a:gd name="connsiteX30" fmla="*/ 78509 w 526277"/>
              <a:gd name="connsiteY30" fmla="*/ 542967 h 608104"/>
              <a:gd name="connsiteX31" fmla="*/ 0 w 526277"/>
              <a:gd name="connsiteY31" fmla="*/ 551688 h 608104"/>
              <a:gd name="connsiteX32" fmla="*/ 93940 w 526277"/>
              <a:gd name="connsiteY32" fmla="*/ 367276 h 608104"/>
              <a:gd name="connsiteX33" fmla="*/ 92149 w 526277"/>
              <a:gd name="connsiteY33" fmla="*/ 355885 h 608104"/>
              <a:gd name="connsiteX34" fmla="*/ 60991 w 526277"/>
              <a:gd name="connsiteY34" fmla="*/ 301918 h 608104"/>
              <a:gd name="connsiteX35" fmla="*/ 47718 w 526277"/>
              <a:gd name="connsiteY35" fmla="*/ 252508 h 608104"/>
              <a:gd name="connsiteX36" fmla="*/ 47718 w 526277"/>
              <a:gd name="connsiteY36" fmla="*/ 190213 h 608104"/>
              <a:gd name="connsiteX37" fmla="*/ 61016 w 526277"/>
              <a:gd name="connsiteY37" fmla="*/ 140803 h 608104"/>
              <a:gd name="connsiteX38" fmla="*/ 92174 w 526277"/>
              <a:gd name="connsiteY38" fmla="*/ 86860 h 608104"/>
              <a:gd name="connsiteX39" fmla="*/ 128361 w 526277"/>
              <a:gd name="connsiteY39" fmla="*/ 50703 h 608104"/>
              <a:gd name="connsiteX40" fmla="*/ 182385 w 526277"/>
              <a:gd name="connsiteY40" fmla="*/ 19568 h 608104"/>
              <a:gd name="connsiteX41" fmla="*/ 203929 w 526277"/>
              <a:gd name="connsiteY41" fmla="*/ 910 h 60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6277" h="608104">
                <a:moveTo>
                  <a:pt x="263103" y="104126"/>
                </a:moveTo>
                <a:cubicBezTo>
                  <a:pt x="326569" y="104126"/>
                  <a:pt x="378019" y="155497"/>
                  <a:pt x="378019" y="218866"/>
                </a:cubicBezTo>
                <a:cubicBezTo>
                  <a:pt x="378019" y="282235"/>
                  <a:pt x="326569" y="333606"/>
                  <a:pt x="263103" y="333606"/>
                </a:cubicBezTo>
                <a:cubicBezTo>
                  <a:pt x="199637" y="333606"/>
                  <a:pt x="148187" y="282235"/>
                  <a:pt x="148187" y="218866"/>
                </a:cubicBezTo>
                <a:cubicBezTo>
                  <a:pt x="148187" y="155497"/>
                  <a:pt x="199637" y="104126"/>
                  <a:pt x="263103" y="104126"/>
                </a:cubicBezTo>
                <a:close/>
                <a:moveTo>
                  <a:pt x="263102" y="71525"/>
                </a:moveTo>
                <a:cubicBezTo>
                  <a:pt x="182410" y="71525"/>
                  <a:pt x="116978" y="136883"/>
                  <a:pt x="116978" y="217502"/>
                </a:cubicBezTo>
                <a:cubicBezTo>
                  <a:pt x="116978" y="298072"/>
                  <a:pt x="182410" y="363381"/>
                  <a:pt x="263102" y="363381"/>
                </a:cubicBezTo>
                <a:cubicBezTo>
                  <a:pt x="343794" y="363381"/>
                  <a:pt x="409250" y="298072"/>
                  <a:pt x="409250" y="217502"/>
                </a:cubicBezTo>
                <a:cubicBezTo>
                  <a:pt x="409250" y="136883"/>
                  <a:pt x="343818" y="71525"/>
                  <a:pt x="263102" y="71525"/>
                </a:cubicBezTo>
                <a:close/>
                <a:moveTo>
                  <a:pt x="203929" y="910"/>
                </a:moveTo>
                <a:cubicBezTo>
                  <a:pt x="212182" y="-1297"/>
                  <a:pt x="221504" y="509"/>
                  <a:pt x="231895" y="6339"/>
                </a:cubicBezTo>
                <a:cubicBezTo>
                  <a:pt x="252650" y="17926"/>
                  <a:pt x="273455" y="17926"/>
                  <a:pt x="294333" y="6339"/>
                </a:cubicBezTo>
                <a:cubicBezTo>
                  <a:pt x="315089" y="-5321"/>
                  <a:pt x="331625" y="-887"/>
                  <a:pt x="343769" y="19568"/>
                </a:cubicBezTo>
                <a:cubicBezTo>
                  <a:pt x="355963" y="39998"/>
                  <a:pt x="374044" y="50409"/>
                  <a:pt x="397842" y="50728"/>
                </a:cubicBezTo>
                <a:cubicBezTo>
                  <a:pt x="421640" y="51022"/>
                  <a:pt x="433661" y="63123"/>
                  <a:pt x="434005" y="86860"/>
                </a:cubicBezTo>
                <a:cubicBezTo>
                  <a:pt x="434324" y="110672"/>
                  <a:pt x="444751" y="128652"/>
                  <a:pt x="465188" y="140827"/>
                </a:cubicBezTo>
                <a:cubicBezTo>
                  <a:pt x="485649" y="153027"/>
                  <a:pt x="490114" y="169464"/>
                  <a:pt x="478485" y="190237"/>
                </a:cubicBezTo>
                <a:cubicBezTo>
                  <a:pt x="466831" y="210986"/>
                  <a:pt x="466831" y="231759"/>
                  <a:pt x="478485" y="252533"/>
                </a:cubicBezTo>
                <a:cubicBezTo>
                  <a:pt x="490114" y="273306"/>
                  <a:pt x="485649" y="289768"/>
                  <a:pt x="465188" y="301943"/>
                </a:cubicBezTo>
                <a:cubicBezTo>
                  <a:pt x="444751" y="314118"/>
                  <a:pt x="434398" y="332098"/>
                  <a:pt x="434005" y="355909"/>
                </a:cubicBezTo>
                <a:cubicBezTo>
                  <a:pt x="433980" y="361372"/>
                  <a:pt x="433073" y="366026"/>
                  <a:pt x="431797" y="370289"/>
                </a:cubicBezTo>
                <a:lnTo>
                  <a:pt x="526277" y="546078"/>
                </a:lnTo>
                <a:lnTo>
                  <a:pt x="448995" y="536010"/>
                </a:lnTo>
                <a:lnTo>
                  <a:pt x="421934" y="606242"/>
                </a:lnTo>
                <a:lnTo>
                  <a:pt x="325393" y="440595"/>
                </a:lnTo>
                <a:cubicBezTo>
                  <a:pt x="316389" y="444318"/>
                  <a:pt x="306085" y="443020"/>
                  <a:pt x="294382" y="436455"/>
                </a:cubicBezTo>
                <a:cubicBezTo>
                  <a:pt x="273504" y="424819"/>
                  <a:pt x="252675" y="424819"/>
                  <a:pt x="231919" y="436455"/>
                </a:cubicBezTo>
                <a:cubicBezTo>
                  <a:pt x="220879" y="442628"/>
                  <a:pt x="211016" y="444122"/>
                  <a:pt x="202356" y="441207"/>
                </a:cubicBezTo>
                <a:cubicBezTo>
                  <a:pt x="178901" y="489490"/>
                  <a:pt x="121983" y="608104"/>
                  <a:pt x="121983" y="608104"/>
                </a:cubicBezTo>
                <a:lnTo>
                  <a:pt x="78509" y="542967"/>
                </a:lnTo>
                <a:lnTo>
                  <a:pt x="0" y="551688"/>
                </a:lnTo>
                <a:lnTo>
                  <a:pt x="93940" y="367276"/>
                </a:lnTo>
                <a:cubicBezTo>
                  <a:pt x="93082" y="363699"/>
                  <a:pt x="92223" y="360196"/>
                  <a:pt x="92149" y="355885"/>
                </a:cubicBezTo>
                <a:cubicBezTo>
                  <a:pt x="91880" y="332049"/>
                  <a:pt x="81453" y="314069"/>
                  <a:pt x="60991" y="301918"/>
                </a:cubicBezTo>
                <a:cubicBezTo>
                  <a:pt x="40555" y="289743"/>
                  <a:pt x="36089" y="273257"/>
                  <a:pt x="47718" y="252508"/>
                </a:cubicBezTo>
                <a:cubicBezTo>
                  <a:pt x="59421" y="231759"/>
                  <a:pt x="59421" y="210962"/>
                  <a:pt x="47718" y="190213"/>
                </a:cubicBezTo>
                <a:cubicBezTo>
                  <a:pt x="36089" y="169464"/>
                  <a:pt x="40505" y="153002"/>
                  <a:pt x="61016" y="140803"/>
                </a:cubicBezTo>
                <a:cubicBezTo>
                  <a:pt x="81477" y="128628"/>
                  <a:pt x="91855" y="110647"/>
                  <a:pt x="92174" y="86860"/>
                </a:cubicBezTo>
                <a:cubicBezTo>
                  <a:pt x="92493" y="63099"/>
                  <a:pt x="104564" y="50997"/>
                  <a:pt x="128361" y="50703"/>
                </a:cubicBezTo>
                <a:cubicBezTo>
                  <a:pt x="152233" y="50385"/>
                  <a:pt x="170265" y="39998"/>
                  <a:pt x="182385" y="19568"/>
                </a:cubicBezTo>
                <a:cubicBezTo>
                  <a:pt x="188494" y="9340"/>
                  <a:pt x="195676" y="3118"/>
                  <a:pt x="203929" y="910"/>
                </a:cubicBezTo>
                <a:close/>
              </a:path>
            </a:pathLst>
          </a:custGeom>
          <a:solidFill>
            <a:schemeClr val="bg1"/>
          </a:solidFill>
          <a:ln>
            <a:noFill/>
          </a:ln>
        </p:spPr>
      </p:sp>
      <p:sp>
        <p:nvSpPr>
          <p:cNvPr id="18" name="椭圆 17"/>
          <p:cNvSpPr/>
          <p:nvPr/>
        </p:nvSpPr>
        <p:spPr>
          <a:xfrm>
            <a:off x="711977" y="3881623"/>
            <a:ext cx="646331" cy="6463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96769" y="4606710"/>
            <a:ext cx="1697175" cy="461665"/>
          </a:xfrm>
          <a:prstGeom prst="rect">
            <a:avLst/>
          </a:prstGeom>
          <a:noFill/>
        </p:spPr>
        <p:txBody>
          <a:bodyPr wrap="square" lIns="0" rIns="0" rtlCol="0">
            <a:spAutoFit/>
          </a:bodyPr>
          <a:lstStyle/>
          <a:p>
            <a:pPr algn="l"/>
            <a:r>
              <a:rPr lang="zh-CN" altLang="en-US" sz="2400">
                <a:solidFill>
                  <a:schemeClr val="bg1"/>
                </a:solidFill>
                <a:latin typeface="微软雅黑 Light" panose="020B0502040204020203" pitchFamily="34" charset="-122"/>
                <a:ea typeface="微软雅黑 Light" panose="020B0502040204020203" pitchFamily="34" charset="-122"/>
              </a:rPr>
              <a:t>未来规划</a:t>
            </a:r>
            <a:r>
              <a:rPr lang="en-US" altLang="zh-CN" sz="2400">
                <a:solidFill>
                  <a:schemeClr val="bg1"/>
                </a:solidFill>
                <a:latin typeface="微软雅黑 Light" panose="020B0502040204020203" pitchFamily="34" charset="-122"/>
                <a:ea typeface="微软雅黑 Light" panose="020B0502040204020203" pitchFamily="34" charset="-122"/>
              </a:rPr>
              <a:t>.</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3196769" y="5011571"/>
            <a:ext cx="2590957" cy="338554"/>
          </a:xfrm>
          <a:prstGeom prst="rect">
            <a:avLst/>
          </a:prstGeom>
          <a:noFill/>
        </p:spPr>
        <p:txBody>
          <a:bodyPr wrap="square" lIns="0" rIns="0" rtlCol="0">
            <a:spAutoFit/>
          </a:bodyPr>
          <a:lstStyle/>
          <a:p>
            <a:pPr algn="l"/>
            <a:r>
              <a:rPr lang="en-US" altLang="zh-CN" sz="1600" dirty="0">
                <a:solidFill>
                  <a:schemeClr val="bg1"/>
                </a:solidFill>
                <a:latin typeface="微软雅黑 Light" panose="020B0502040204020203" pitchFamily="34" charset="-122"/>
                <a:ea typeface="微软雅黑 Light" panose="020B0502040204020203" pitchFamily="34" charset="-122"/>
              </a:rPr>
              <a:t>Future planning</a:t>
            </a:r>
            <a:endParaRPr lang="en-US" altLang="zh-CN" sz="1600" dirty="0">
              <a:solidFill>
                <a:schemeClr val="bg1"/>
              </a:solidFill>
              <a:latin typeface="微软雅黑 Light" panose="020B0502040204020203" pitchFamily="34" charset="-122"/>
              <a:ea typeface="微软雅黑 Light" panose="020B0502040204020203" pitchFamily="34" charset="-122"/>
            </a:endParaRPr>
          </a:p>
        </p:txBody>
      </p:sp>
      <p:sp>
        <p:nvSpPr>
          <p:cNvPr id="14" name="notebook-and-pencil_74123"/>
          <p:cNvSpPr>
            <a:spLocks noChangeAspect="1"/>
          </p:cNvSpPr>
          <p:nvPr/>
        </p:nvSpPr>
        <p:spPr bwMode="auto">
          <a:xfrm>
            <a:off x="3312337" y="4004733"/>
            <a:ext cx="415195" cy="400110"/>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88862 h 440259"/>
              <a:gd name="T65" fmla="*/ 88862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88862 h 440259"/>
              <a:gd name="T79" fmla="*/ 88862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 name="T92" fmla="*/ 88862 h 440259"/>
              <a:gd name="T93" fmla="*/ 88862 h 440259"/>
              <a:gd name="T94" fmla="*/ 278945 h 440259"/>
              <a:gd name="T95" fmla="*/ 278945 h 440259"/>
              <a:gd name="T96" fmla="*/ 278945 h 440259"/>
              <a:gd name="T97" fmla="*/ 278945 h 440259"/>
              <a:gd name="T98" fmla="*/ 278945 h 440259"/>
              <a:gd name="T99"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4" h="2484">
                <a:moveTo>
                  <a:pt x="2574" y="601"/>
                </a:moveTo>
                <a:lnTo>
                  <a:pt x="2574" y="2250"/>
                </a:lnTo>
                <a:cubicBezTo>
                  <a:pt x="2574" y="2287"/>
                  <a:pt x="2545" y="2317"/>
                  <a:pt x="2508" y="2317"/>
                </a:cubicBezTo>
                <a:lnTo>
                  <a:pt x="2395" y="2317"/>
                </a:lnTo>
                <a:cubicBezTo>
                  <a:pt x="2359" y="2317"/>
                  <a:pt x="2329" y="2287"/>
                  <a:pt x="2329" y="2250"/>
                </a:cubicBezTo>
                <a:lnTo>
                  <a:pt x="2329" y="601"/>
                </a:lnTo>
                <a:cubicBezTo>
                  <a:pt x="2329" y="601"/>
                  <a:pt x="2329" y="600"/>
                  <a:pt x="2329" y="600"/>
                </a:cubicBezTo>
                <a:cubicBezTo>
                  <a:pt x="2329" y="597"/>
                  <a:pt x="2329" y="594"/>
                  <a:pt x="2329" y="591"/>
                </a:cubicBezTo>
                <a:lnTo>
                  <a:pt x="2386" y="224"/>
                </a:lnTo>
                <a:cubicBezTo>
                  <a:pt x="2391" y="192"/>
                  <a:pt x="2419" y="167"/>
                  <a:pt x="2452" y="167"/>
                </a:cubicBezTo>
                <a:cubicBezTo>
                  <a:pt x="2484" y="167"/>
                  <a:pt x="2512" y="192"/>
                  <a:pt x="2517" y="224"/>
                </a:cubicBezTo>
                <a:lnTo>
                  <a:pt x="2574" y="591"/>
                </a:lnTo>
                <a:cubicBezTo>
                  <a:pt x="2574" y="594"/>
                  <a:pt x="2574" y="597"/>
                  <a:pt x="2574" y="600"/>
                </a:cubicBezTo>
                <a:cubicBezTo>
                  <a:pt x="2574" y="600"/>
                  <a:pt x="2574" y="601"/>
                  <a:pt x="2574" y="601"/>
                </a:cubicBezTo>
                <a:close/>
                <a:moveTo>
                  <a:pt x="2030" y="67"/>
                </a:moveTo>
                <a:lnTo>
                  <a:pt x="2030" y="2418"/>
                </a:lnTo>
                <a:cubicBezTo>
                  <a:pt x="2030" y="2455"/>
                  <a:pt x="2000" y="2484"/>
                  <a:pt x="1963" y="2484"/>
                </a:cubicBezTo>
                <a:lnTo>
                  <a:pt x="314" y="2484"/>
                </a:lnTo>
                <a:cubicBezTo>
                  <a:pt x="278" y="2484"/>
                  <a:pt x="248" y="2455"/>
                  <a:pt x="248" y="2418"/>
                </a:cubicBezTo>
                <a:lnTo>
                  <a:pt x="248" y="2229"/>
                </a:lnTo>
                <a:lnTo>
                  <a:pt x="67" y="2229"/>
                </a:lnTo>
                <a:cubicBezTo>
                  <a:pt x="30" y="2229"/>
                  <a:pt x="0" y="2200"/>
                  <a:pt x="0" y="2163"/>
                </a:cubicBezTo>
                <a:cubicBezTo>
                  <a:pt x="0" y="2126"/>
                  <a:pt x="30" y="2096"/>
                  <a:pt x="67" y="2096"/>
                </a:cubicBezTo>
                <a:lnTo>
                  <a:pt x="248" y="2096"/>
                </a:lnTo>
                <a:lnTo>
                  <a:pt x="248" y="1923"/>
                </a:lnTo>
                <a:lnTo>
                  <a:pt x="67" y="1923"/>
                </a:lnTo>
                <a:cubicBezTo>
                  <a:pt x="30" y="1923"/>
                  <a:pt x="0" y="1893"/>
                  <a:pt x="0" y="1856"/>
                </a:cubicBezTo>
                <a:cubicBezTo>
                  <a:pt x="0" y="1819"/>
                  <a:pt x="30" y="1789"/>
                  <a:pt x="67" y="1789"/>
                </a:cubicBezTo>
                <a:lnTo>
                  <a:pt x="248" y="1789"/>
                </a:lnTo>
                <a:lnTo>
                  <a:pt x="248" y="1616"/>
                </a:lnTo>
                <a:lnTo>
                  <a:pt x="67" y="1616"/>
                </a:lnTo>
                <a:cubicBezTo>
                  <a:pt x="30" y="1616"/>
                  <a:pt x="0" y="1586"/>
                  <a:pt x="0" y="1549"/>
                </a:cubicBezTo>
                <a:cubicBezTo>
                  <a:pt x="0" y="1512"/>
                  <a:pt x="30" y="1482"/>
                  <a:pt x="67" y="1482"/>
                </a:cubicBezTo>
                <a:lnTo>
                  <a:pt x="248" y="1482"/>
                </a:lnTo>
                <a:lnTo>
                  <a:pt x="248" y="1309"/>
                </a:lnTo>
                <a:lnTo>
                  <a:pt x="67" y="1309"/>
                </a:lnTo>
                <a:cubicBezTo>
                  <a:pt x="30" y="1309"/>
                  <a:pt x="0" y="1279"/>
                  <a:pt x="0" y="1242"/>
                </a:cubicBezTo>
                <a:cubicBezTo>
                  <a:pt x="0" y="1205"/>
                  <a:pt x="30" y="1176"/>
                  <a:pt x="67" y="1176"/>
                </a:cubicBezTo>
                <a:lnTo>
                  <a:pt x="248" y="1176"/>
                </a:lnTo>
                <a:lnTo>
                  <a:pt x="248" y="1002"/>
                </a:lnTo>
                <a:lnTo>
                  <a:pt x="67" y="1002"/>
                </a:lnTo>
                <a:cubicBezTo>
                  <a:pt x="30" y="1002"/>
                  <a:pt x="0" y="972"/>
                  <a:pt x="0" y="935"/>
                </a:cubicBezTo>
                <a:cubicBezTo>
                  <a:pt x="0" y="899"/>
                  <a:pt x="30" y="869"/>
                  <a:pt x="67" y="869"/>
                </a:cubicBezTo>
                <a:lnTo>
                  <a:pt x="248" y="869"/>
                </a:lnTo>
                <a:lnTo>
                  <a:pt x="248" y="695"/>
                </a:lnTo>
                <a:lnTo>
                  <a:pt x="67" y="695"/>
                </a:lnTo>
                <a:cubicBezTo>
                  <a:pt x="30" y="695"/>
                  <a:pt x="0" y="665"/>
                  <a:pt x="0" y="629"/>
                </a:cubicBezTo>
                <a:cubicBezTo>
                  <a:pt x="0" y="592"/>
                  <a:pt x="30" y="562"/>
                  <a:pt x="67" y="562"/>
                </a:cubicBezTo>
                <a:lnTo>
                  <a:pt x="248" y="562"/>
                </a:lnTo>
                <a:lnTo>
                  <a:pt x="248" y="388"/>
                </a:lnTo>
                <a:lnTo>
                  <a:pt x="67" y="388"/>
                </a:lnTo>
                <a:cubicBezTo>
                  <a:pt x="30" y="388"/>
                  <a:pt x="0" y="359"/>
                  <a:pt x="0" y="322"/>
                </a:cubicBezTo>
                <a:cubicBezTo>
                  <a:pt x="0" y="285"/>
                  <a:pt x="30" y="255"/>
                  <a:pt x="67" y="255"/>
                </a:cubicBezTo>
                <a:lnTo>
                  <a:pt x="248" y="255"/>
                </a:lnTo>
                <a:lnTo>
                  <a:pt x="248" y="67"/>
                </a:lnTo>
                <a:cubicBezTo>
                  <a:pt x="248" y="30"/>
                  <a:pt x="278" y="0"/>
                  <a:pt x="314" y="0"/>
                </a:cubicBezTo>
                <a:lnTo>
                  <a:pt x="1963" y="0"/>
                </a:lnTo>
                <a:cubicBezTo>
                  <a:pt x="2000" y="0"/>
                  <a:pt x="2030" y="30"/>
                  <a:pt x="2030" y="67"/>
                </a:cubicBezTo>
                <a:close/>
                <a:moveTo>
                  <a:pt x="497" y="933"/>
                </a:moveTo>
                <a:cubicBezTo>
                  <a:pt x="497" y="969"/>
                  <a:pt x="526" y="999"/>
                  <a:pt x="563" y="999"/>
                </a:cubicBezTo>
                <a:lnTo>
                  <a:pt x="1503" y="999"/>
                </a:lnTo>
                <a:cubicBezTo>
                  <a:pt x="1540" y="999"/>
                  <a:pt x="1570" y="969"/>
                  <a:pt x="1570" y="933"/>
                </a:cubicBezTo>
                <a:cubicBezTo>
                  <a:pt x="1570" y="896"/>
                  <a:pt x="1540" y="866"/>
                  <a:pt x="1503" y="866"/>
                </a:cubicBezTo>
                <a:lnTo>
                  <a:pt x="563" y="866"/>
                </a:lnTo>
                <a:cubicBezTo>
                  <a:pt x="526" y="866"/>
                  <a:pt x="497" y="896"/>
                  <a:pt x="497" y="933"/>
                </a:cubicBezTo>
                <a:close/>
                <a:moveTo>
                  <a:pt x="563" y="694"/>
                </a:moveTo>
                <a:lnTo>
                  <a:pt x="1137" y="694"/>
                </a:lnTo>
                <a:cubicBezTo>
                  <a:pt x="1173" y="694"/>
                  <a:pt x="1203" y="664"/>
                  <a:pt x="1203" y="627"/>
                </a:cubicBezTo>
                <a:cubicBezTo>
                  <a:pt x="1203" y="590"/>
                  <a:pt x="1173" y="561"/>
                  <a:pt x="1137" y="561"/>
                </a:cubicBezTo>
                <a:lnTo>
                  <a:pt x="563" y="561"/>
                </a:lnTo>
                <a:cubicBezTo>
                  <a:pt x="526" y="561"/>
                  <a:pt x="497" y="590"/>
                  <a:pt x="497" y="627"/>
                </a:cubicBezTo>
                <a:cubicBezTo>
                  <a:pt x="497" y="664"/>
                  <a:pt x="526" y="694"/>
                  <a:pt x="563" y="694"/>
                </a:cubicBezTo>
                <a:close/>
                <a:moveTo>
                  <a:pt x="1570" y="1849"/>
                </a:moveTo>
                <a:cubicBezTo>
                  <a:pt x="1570" y="1812"/>
                  <a:pt x="1540" y="1782"/>
                  <a:pt x="1503" y="1782"/>
                </a:cubicBezTo>
                <a:lnTo>
                  <a:pt x="563" y="1782"/>
                </a:lnTo>
                <a:cubicBezTo>
                  <a:pt x="526" y="1782"/>
                  <a:pt x="497" y="1812"/>
                  <a:pt x="497" y="1849"/>
                </a:cubicBezTo>
                <a:cubicBezTo>
                  <a:pt x="497" y="1886"/>
                  <a:pt x="526" y="1916"/>
                  <a:pt x="563" y="1916"/>
                </a:cubicBezTo>
                <a:lnTo>
                  <a:pt x="1503" y="1916"/>
                </a:lnTo>
                <a:cubicBezTo>
                  <a:pt x="1540" y="1916"/>
                  <a:pt x="1570" y="1886"/>
                  <a:pt x="1570" y="1849"/>
                </a:cubicBezTo>
                <a:close/>
                <a:moveTo>
                  <a:pt x="563" y="1610"/>
                </a:moveTo>
                <a:lnTo>
                  <a:pt x="1357" y="1610"/>
                </a:lnTo>
                <a:cubicBezTo>
                  <a:pt x="1393" y="1610"/>
                  <a:pt x="1423" y="1580"/>
                  <a:pt x="1423" y="1544"/>
                </a:cubicBezTo>
                <a:cubicBezTo>
                  <a:pt x="1423" y="1507"/>
                  <a:pt x="1393" y="1477"/>
                  <a:pt x="1357" y="1477"/>
                </a:cubicBezTo>
                <a:lnTo>
                  <a:pt x="563" y="1477"/>
                </a:lnTo>
                <a:cubicBezTo>
                  <a:pt x="526" y="1477"/>
                  <a:pt x="497" y="1507"/>
                  <a:pt x="497" y="1544"/>
                </a:cubicBezTo>
                <a:cubicBezTo>
                  <a:pt x="497" y="1580"/>
                  <a:pt x="526" y="1610"/>
                  <a:pt x="563" y="1610"/>
                </a:cubicBezTo>
                <a:close/>
                <a:moveTo>
                  <a:pt x="1777" y="1238"/>
                </a:moveTo>
                <a:cubicBezTo>
                  <a:pt x="1777" y="1201"/>
                  <a:pt x="1747" y="1171"/>
                  <a:pt x="1710" y="1171"/>
                </a:cubicBezTo>
                <a:lnTo>
                  <a:pt x="563" y="1171"/>
                </a:lnTo>
                <a:cubicBezTo>
                  <a:pt x="526" y="1171"/>
                  <a:pt x="497" y="1201"/>
                  <a:pt x="497" y="1238"/>
                </a:cubicBezTo>
                <a:cubicBezTo>
                  <a:pt x="497" y="1275"/>
                  <a:pt x="526" y="1305"/>
                  <a:pt x="563" y="1305"/>
                </a:cubicBezTo>
                <a:lnTo>
                  <a:pt x="1710" y="1305"/>
                </a:lnTo>
                <a:cubicBezTo>
                  <a:pt x="1747" y="1305"/>
                  <a:pt x="1777" y="1275"/>
                  <a:pt x="1777" y="1238"/>
                </a:cubicBezTo>
                <a:close/>
                <a:moveTo>
                  <a:pt x="1777" y="322"/>
                </a:moveTo>
                <a:cubicBezTo>
                  <a:pt x="1777" y="285"/>
                  <a:pt x="1747" y="255"/>
                  <a:pt x="1710" y="255"/>
                </a:cubicBezTo>
                <a:lnTo>
                  <a:pt x="563" y="255"/>
                </a:lnTo>
                <a:cubicBezTo>
                  <a:pt x="526" y="255"/>
                  <a:pt x="497" y="285"/>
                  <a:pt x="497" y="322"/>
                </a:cubicBezTo>
                <a:cubicBezTo>
                  <a:pt x="497" y="359"/>
                  <a:pt x="526" y="388"/>
                  <a:pt x="563" y="388"/>
                </a:cubicBezTo>
                <a:lnTo>
                  <a:pt x="1710" y="388"/>
                </a:lnTo>
                <a:cubicBezTo>
                  <a:pt x="1747" y="388"/>
                  <a:pt x="1777" y="359"/>
                  <a:pt x="1777" y="322"/>
                </a:cubicBezTo>
                <a:close/>
              </a:path>
            </a:pathLst>
          </a:custGeom>
          <a:solidFill>
            <a:schemeClr val="bg1"/>
          </a:solidFill>
          <a:ln>
            <a:noFill/>
          </a:ln>
        </p:spPr>
      </p:sp>
      <p:sp>
        <p:nvSpPr>
          <p:cNvPr id="19" name="椭圆 18"/>
          <p:cNvSpPr/>
          <p:nvPr/>
        </p:nvSpPr>
        <p:spPr>
          <a:xfrm>
            <a:off x="3196769" y="3881623"/>
            <a:ext cx="646331" cy="64633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微信图片_20200423163239"/>
          <p:cNvPicPr>
            <a:picLocks noChangeAspect="1"/>
          </p:cNvPicPr>
          <p:nvPr/>
        </p:nvPicPr>
        <p:blipFill>
          <a:blip r:embed="rId1"/>
          <a:stretch>
            <a:fillRect/>
          </a:stretch>
        </p:blipFill>
        <p:spPr>
          <a:xfrm>
            <a:off x="0" y="338455"/>
            <a:ext cx="643255" cy="505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市场前景</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a:off x="0" y="1341939"/>
            <a:ext cx="12192000" cy="5107572"/>
          </a:xfrm>
          <a:custGeom>
            <a:avLst/>
            <a:gdLst>
              <a:gd name="connsiteX0" fmla="*/ 12192000 w 12192000"/>
              <a:gd name="connsiteY0" fmla="*/ 0 h 5107572"/>
              <a:gd name="connsiteX1" fmla="*/ 12192000 w 12192000"/>
              <a:gd name="connsiteY1" fmla="*/ 5107572 h 5107572"/>
              <a:gd name="connsiteX2" fmla="*/ 11972835 w 12192000"/>
              <a:gd name="connsiteY2" fmla="*/ 5074124 h 5107572"/>
              <a:gd name="connsiteX3" fmla="*/ 9928890 w 12192000"/>
              <a:gd name="connsiteY3" fmla="*/ 2784330 h 5107572"/>
              <a:gd name="connsiteX4" fmla="*/ 9921507 w 12192000"/>
              <a:gd name="connsiteY4" fmla="*/ 2617285 h 5107572"/>
              <a:gd name="connsiteX5" fmla="*/ 0 w 12192000"/>
              <a:gd name="connsiteY5" fmla="*/ 2617285 h 5107572"/>
              <a:gd name="connsiteX6" fmla="*/ 0 w 12192000"/>
              <a:gd name="connsiteY6" fmla="*/ 2471237 h 5107572"/>
              <a:gd name="connsiteX7" fmla="*/ 9922349 w 12192000"/>
              <a:gd name="connsiteY7" fmla="*/ 2471237 h 5107572"/>
              <a:gd name="connsiteX8" fmla="*/ 9928890 w 12192000"/>
              <a:gd name="connsiteY8" fmla="*/ 2323243 h 5107572"/>
              <a:gd name="connsiteX9" fmla="*/ 11972835 w 12192000"/>
              <a:gd name="connsiteY9" fmla="*/ 33448 h 510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107572">
                <a:moveTo>
                  <a:pt x="12192000" y="0"/>
                </a:moveTo>
                <a:lnTo>
                  <a:pt x="12192000" y="5107572"/>
                </a:lnTo>
                <a:lnTo>
                  <a:pt x="11972835" y="5074124"/>
                </a:lnTo>
                <a:cubicBezTo>
                  <a:pt x="10873810" y="4849232"/>
                  <a:pt x="10030065" y="3923535"/>
                  <a:pt x="9928890" y="2784330"/>
                </a:cubicBezTo>
                <a:lnTo>
                  <a:pt x="9921507" y="2617285"/>
                </a:lnTo>
                <a:lnTo>
                  <a:pt x="0" y="2617285"/>
                </a:lnTo>
                <a:lnTo>
                  <a:pt x="0" y="2471237"/>
                </a:lnTo>
                <a:lnTo>
                  <a:pt x="9922349" y="2471237"/>
                </a:lnTo>
                <a:lnTo>
                  <a:pt x="9928890" y="2323243"/>
                </a:lnTo>
                <a:cubicBezTo>
                  <a:pt x="10030065" y="1184037"/>
                  <a:pt x="10873810" y="258342"/>
                  <a:pt x="11972835" y="33448"/>
                </a:cubicBezTo>
                <a:close/>
              </a:path>
            </a:pathLst>
          </a:custGeom>
          <a:solidFill>
            <a:schemeClr val="bg1"/>
          </a:solid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a:off x="1114158" y="3556000"/>
            <a:ext cx="1864784" cy="685800"/>
            <a:chOff x="781050" y="2273300"/>
            <a:chExt cx="1864784" cy="685800"/>
          </a:xfrm>
        </p:grpSpPr>
        <p:sp>
          <p:nvSpPr>
            <p:cNvPr id="6" name="等腰三角形 5"/>
            <p:cNvSpPr/>
            <p:nvPr/>
          </p:nvSpPr>
          <p:spPr>
            <a:xfrm>
              <a:off x="2328334" y="2273300"/>
              <a:ext cx="317500" cy="263525"/>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等腰三角形 6"/>
            <p:cNvSpPr/>
            <p:nvPr/>
          </p:nvSpPr>
          <p:spPr>
            <a:xfrm flipV="1">
              <a:off x="781050" y="2688166"/>
              <a:ext cx="317500" cy="270933"/>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平行四边形 7"/>
            <p:cNvSpPr/>
            <p:nvPr/>
          </p:nvSpPr>
          <p:spPr>
            <a:xfrm>
              <a:off x="939800" y="2273300"/>
              <a:ext cx="1549400" cy="685800"/>
            </a:xfrm>
            <a:prstGeom prst="parallelogram">
              <a:avLst>
                <a:gd name="adj" fmla="val 41667"/>
              </a:avLst>
            </a:prstGeom>
            <a:solidFill>
              <a:srgbClr val="2487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3817494" y="3556000"/>
            <a:ext cx="1864784" cy="685800"/>
            <a:chOff x="781050" y="2273300"/>
            <a:chExt cx="1864784" cy="685800"/>
          </a:xfrm>
        </p:grpSpPr>
        <p:sp>
          <p:nvSpPr>
            <p:cNvPr id="10" name="等腰三角形 9"/>
            <p:cNvSpPr/>
            <p:nvPr/>
          </p:nvSpPr>
          <p:spPr>
            <a:xfrm>
              <a:off x="2328334" y="2273300"/>
              <a:ext cx="317500" cy="263525"/>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等腰三角形 10"/>
            <p:cNvSpPr/>
            <p:nvPr/>
          </p:nvSpPr>
          <p:spPr>
            <a:xfrm flipV="1">
              <a:off x="781050" y="2688166"/>
              <a:ext cx="317500" cy="270933"/>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平行四边形 11"/>
            <p:cNvSpPr/>
            <p:nvPr/>
          </p:nvSpPr>
          <p:spPr>
            <a:xfrm>
              <a:off x="939800" y="2273300"/>
              <a:ext cx="1549400" cy="685800"/>
            </a:xfrm>
            <a:prstGeom prst="parallelogram">
              <a:avLst>
                <a:gd name="adj" fmla="val 41667"/>
              </a:avLst>
            </a:prstGeom>
            <a:solidFill>
              <a:srgbClr val="2487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3" name="组合 12"/>
          <p:cNvGrpSpPr/>
          <p:nvPr/>
        </p:nvGrpSpPr>
        <p:grpSpPr>
          <a:xfrm>
            <a:off x="6566123" y="3556000"/>
            <a:ext cx="1864784" cy="685800"/>
            <a:chOff x="781050" y="2273300"/>
            <a:chExt cx="1864784" cy="685800"/>
          </a:xfrm>
        </p:grpSpPr>
        <p:sp>
          <p:nvSpPr>
            <p:cNvPr id="14" name="等腰三角形 13"/>
            <p:cNvSpPr/>
            <p:nvPr/>
          </p:nvSpPr>
          <p:spPr>
            <a:xfrm>
              <a:off x="2328334" y="2273300"/>
              <a:ext cx="317500" cy="263525"/>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等腰三角形 14"/>
            <p:cNvSpPr/>
            <p:nvPr/>
          </p:nvSpPr>
          <p:spPr>
            <a:xfrm flipV="1">
              <a:off x="781050" y="2688166"/>
              <a:ext cx="317500" cy="270933"/>
            </a:xfrm>
            <a:prstGeom prst="triangle">
              <a:avLst/>
            </a:prstGeom>
            <a:solidFill>
              <a:srgbClr val="0E67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平行四边形 15"/>
            <p:cNvSpPr/>
            <p:nvPr/>
          </p:nvSpPr>
          <p:spPr>
            <a:xfrm>
              <a:off x="939800" y="2273300"/>
              <a:ext cx="1549400" cy="685800"/>
            </a:xfrm>
            <a:prstGeom prst="parallelogram">
              <a:avLst>
                <a:gd name="adj" fmla="val 41667"/>
              </a:avLst>
            </a:prstGeom>
            <a:solidFill>
              <a:srgbClr val="2487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文本框 22"/>
          <p:cNvSpPr txBox="1"/>
          <p:nvPr/>
        </p:nvSpPr>
        <p:spPr>
          <a:xfrm flipH="1">
            <a:off x="1032726" y="4494086"/>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8" name="文本框 22"/>
          <p:cNvSpPr txBox="1"/>
          <p:nvPr/>
        </p:nvSpPr>
        <p:spPr>
          <a:xfrm flipH="1">
            <a:off x="3776777" y="4494086"/>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9" name="文本框 22"/>
          <p:cNvSpPr txBox="1"/>
          <p:nvPr/>
        </p:nvSpPr>
        <p:spPr>
          <a:xfrm flipH="1">
            <a:off x="6566123" y="4494086"/>
            <a:ext cx="1830297" cy="1623073"/>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单击此处添加本章节的简要内容。本模板精心设计，模板所有素材均可自由编辑替换移动。单击此处添加本章节的简要内容。</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0" name="文本框 19"/>
          <p:cNvSpPr txBox="1"/>
          <p:nvPr/>
        </p:nvSpPr>
        <p:spPr>
          <a:xfrm flipH="1">
            <a:off x="1114158" y="3612541"/>
            <a:ext cx="1830297" cy="523220"/>
          </a:xfrm>
          <a:prstGeom prst="rect">
            <a:avLst/>
          </a:prstGeom>
          <a:noFill/>
          <a:ln w="9525">
            <a:noFill/>
            <a:miter/>
          </a:ln>
          <a:effectLst>
            <a:outerShdw sx="999" sy="999" algn="ctr" rotWithShape="0">
              <a:srgbClr val="000000"/>
            </a:outerShdw>
          </a:effectLst>
        </p:spPr>
        <p:txBody>
          <a:bodyPr wrap="square" anchor="t">
            <a:spAutoFit/>
          </a:bodyPr>
          <a:lstStyle/>
          <a:p>
            <a:pPr algn="ctr"/>
            <a:r>
              <a:rPr lang="en-US" altLang="zh-CN" sz="28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2018</a:t>
            </a:r>
            <a:endParaRPr lang="en-US" altLang="zh-CN" sz="2800">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1" name="文本框 20"/>
          <p:cNvSpPr txBox="1"/>
          <p:nvPr/>
        </p:nvSpPr>
        <p:spPr>
          <a:xfrm flipH="1">
            <a:off x="3805937" y="3612541"/>
            <a:ext cx="1830297" cy="523220"/>
          </a:xfrm>
          <a:prstGeom prst="rect">
            <a:avLst/>
          </a:prstGeom>
          <a:noFill/>
          <a:ln w="9525">
            <a:noFill/>
            <a:miter/>
          </a:ln>
          <a:effectLst>
            <a:outerShdw sx="999" sy="999" algn="ctr" rotWithShape="0">
              <a:srgbClr val="000000"/>
            </a:outerShdw>
          </a:effectLst>
        </p:spPr>
        <p:txBody>
          <a:bodyPr wrap="square" anchor="t">
            <a:spAutoFit/>
          </a:bodyPr>
          <a:lstStyle/>
          <a:p>
            <a:pPr algn="ctr"/>
            <a:r>
              <a:rPr lang="en-US" altLang="zh-CN" sz="28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2019</a:t>
            </a:r>
            <a:endParaRPr lang="en-US" altLang="zh-CN" sz="2800">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2" name="文本框 21"/>
          <p:cNvSpPr txBox="1"/>
          <p:nvPr/>
        </p:nvSpPr>
        <p:spPr>
          <a:xfrm flipH="1">
            <a:off x="6592753" y="3612541"/>
            <a:ext cx="1830297" cy="523220"/>
          </a:xfrm>
          <a:prstGeom prst="rect">
            <a:avLst/>
          </a:prstGeom>
          <a:noFill/>
          <a:ln w="9525">
            <a:noFill/>
            <a:miter/>
          </a:ln>
          <a:effectLst>
            <a:outerShdw sx="999" sy="999" algn="ctr" rotWithShape="0">
              <a:srgbClr val="000000"/>
            </a:outerShdw>
          </a:effectLst>
        </p:spPr>
        <p:txBody>
          <a:bodyPr wrap="square" anchor="t">
            <a:spAutoFit/>
          </a:bodyPr>
          <a:lstStyle/>
          <a:p>
            <a:pPr algn="ctr"/>
            <a:r>
              <a:rPr lang="en-US" altLang="zh-CN" sz="28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2020</a:t>
            </a:r>
            <a:endParaRPr lang="en-US" altLang="zh-CN" sz="2800">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3" name="任意多边形: 形状 22"/>
          <p:cNvSpPr/>
          <p:nvPr/>
        </p:nvSpPr>
        <p:spPr>
          <a:xfrm>
            <a:off x="10067563" y="1512344"/>
            <a:ext cx="2124437" cy="4773111"/>
          </a:xfrm>
          <a:custGeom>
            <a:avLst/>
            <a:gdLst>
              <a:gd name="connsiteX0" fmla="*/ 1980762 w 1980762"/>
              <a:gd name="connsiteY0" fmla="*/ 0 h 4450308"/>
              <a:gd name="connsiteX1" fmla="*/ 1980762 w 1980762"/>
              <a:gd name="connsiteY1" fmla="*/ 4450308 h 4450308"/>
              <a:gd name="connsiteX2" fmla="*/ 1789800 w 1980762"/>
              <a:gd name="connsiteY2" fmla="*/ 4421164 h 4450308"/>
              <a:gd name="connsiteX3" fmla="*/ 0 w 1980762"/>
              <a:gd name="connsiteY3" fmla="*/ 2225154 h 4450308"/>
              <a:gd name="connsiteX4" fmla="*/ 1789800 w 1980762"/>
              <a:gd name="connsiteY4" fmla="*/ 29144 h 4450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62" h="4450308">
                <a:moveTo>
                  <a:pt x="1980762" y="0"/>
                </a:moveTo>
                <a:lnTo>
                  <a:pt x="1980762" y="4450308"/>
                </a:lnTo>
                <a:lnTo>
                  <a:pt x="1789800" y="4421164"/>
                </a:lnTo>
                <a:cubicBezTo>
                  <a:pt x="768363" y="4212148"/>
                  <a:pt x="0" y="3308381"/>
                  <a:pt x="0" y="2225154"/>
                </a:cubicBezTo>
                <a:cubicBezTo>
                  <a:pt x="0" y="1141927"/>
                  <a:pt x="768363" y="238161"/>
                  <a:pt x="1789800" y="29144"/>
                </a:cubicBez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文本框 22"/>
          <p:cNvSpPr txBox="1"/>
          <p:nvPr/>
        </p:nvSpPr>
        <p:spPr>
          <a:xfrm flipH="1">
            <a:off x="3918353" y="2032743"/>
            <a:ext cx="5009746" cy="609719"/>
          </a:xfrm>
          <a:prstGeom prst="rect">
            <a:avLst/>
          </a:prstGeom>
          <a:noFill/>
          <a:ln w="9525">
            <a:noFill/>
            <a:miter/>
          </a:ln>
          <a:effectLst>
            <a:outerShdw sx="999" sy="999" algn="ctr" rotWithShape="0">
              <a:srgbClr val="000000"/>
            </a:outerShdw>
          </a:effectLst>
        </p:spPr>
        <p:txBody>
          <a:bodyPr wrap="square"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单击此处添加本章节的简要内容。设计，模板所有素材均可自由编辑替换移动。</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cxnSp>
        <p:nvCxnSpPr>
          <p:cNvPr id="25" name="直接连接符 24"/>
          <p:cNvCxnSpPr/>
          <p:nvPr/>
        </p:nvCxnSpPr>
        <p:spPr>
          <a:xfrm>
            <a:off x="3918355" y="1500894"/>
            <a:ext cx="2808000" cy="0"/>
          </a:xfrm>
          <a:prstGeom prst="line">
            <a:avLst/>
          </a:prstGeom>
          <a:ln w="15875">
            <a:solidFill>
              <a:schemeClr val="bg1">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18355" y="1621261"/>
            <a:ext cx="4460488" cy="369332"/>
          </a:xfrm>
          <a:prstGeom prst="rect">
            <a:avLst/>
          </a:prstGeom>
          <a:noFill/>
        </p:spPr>
        <p:txBody>
          <a:bodyPr wrap="square" lIns="0" tIns="0" rIns="0" bIns="0" rtlCol="0">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sym typeface="宋体" panose="02010600030101010101" pitchFamily="2" charset="-122"/>
              </a:rPr>
              <a:t>单击此处添加本简要内容</a:t>
            </a:r>
            <a:endParaRPr kumimoji="0" lang="zh-CN" altLang="en-US" sz="5400" b="0" i="0" u="none" strike="noStrike" kern="1200" cap="none" spc="0" normalizeH="0" baseline="0" noProof="0" dirty="0">
              <a:ln>
                <a:noFill/>
              </a:ln>
              <a:solidFill>
                <a:prstClr val="black">
                  <a:lumMod val="85000"/>
                  <a:lumOff val="15000"/>
                </a:prstClr>
              </a:solidFill>
              <a:effectLst/>
              <a:uLnTx/>
              <a:uFillTx/>
              <a:latin typeface="微软雅黑 Light" panose="020B0502040204020203" pitchFamily="34" charset="-122"/>
              <a:ea typeface="微软雅黑 Light" panose="020B0502040204020203" pitchFamily="34" charset="-122"/>
            </a:endParaRPr>
          </a:p>
        </p:txBody>
      </p:sp>
      <p:sp>
        <p:nvSpPr>
          <p:cNvPr id="27" name="TextBox 25"/>
          <p:cNvSpPr txBox="1"/>
          <p:nvPr/>
        </p:nvSpPr>
        <p:spPr>
          <a:xfrm>
            <a:off x="1114158" y="1330029"/>
            <a:ext cx="2905796" cy="1477328"/>
          </a:xfrm>
          <a:prstGeom prst="rect">
            <a:avLst/>
          </a:prstGeom>
          <a:noFill/>
        </p:spPr>
        <p:txBody>
          <a:bodyPr wrap="square" lIns="0" tIns="0" rIns="0" bIns="0" rtlCol="0">
            <a:spAutoFit/>
            <a:scene3d>
              <a:camera prst="orthographicFront"/>
              <a:lightRig rig="threePt" dir="t"/>
            </a:scene3d>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9600" i="0" u="none" strike="noStrike" kern="1200" cap="none" spc="0" normalizeH="0" baseline="0" noProof="0">
                <a:ln>
                  <a:noFill/>
                </a:ln>
                <a:solidFill>
                  <a:srgbClr val="2487D2"/>
                </a:solidFill>
                <a:effectLst/>
                <a:uLnTx/>
                <a:uFillTx/>
                <a:latin typeface="微软雅黑 Light" panose="020B0502040204020203" pitchFamily="34" charset="-122"/>
                <a:ea typeface="微软雅黑 Light" panose="020B0502040204020203" pitchFamily="34" charset="-122"/>
                <a:sym typeface="宋体" panose="02010600030101010101" pitchFamily="2" charset="-122"/>
              </a:rPr>
              <a:t>94%</a:t>
            </a:r>
            <a:endParaRPr kumimoji="0" lang="zh-CN" altLang="en-US" sz="34400" i="0" u="none" strike="noStrike" kern="1200" cap="none" spc="0" normalizeH="0" baseline="0" noProof="0" dirty="0">
              <a:ln>
                <a:noFill/>
              </a:ln>
              <a:solidFill>
                <a:srgbClr val="2487D2"/>
              </a:solidFill>
              <a:effectLst/>
              <a:uLnTx/>
              <a:uFillTx/>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竞争优势</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流程图: 离页连接符 3"/>
          <p:cNvSpPr/>
          <p:nvPr/>
        </p:nvSpPr>
        <p:spPr>
          <a:xfrm>
            <a:off x="1289050" y="1550989"/>
            <a:ext cx="2143125" cy="2816226"/>
          </a:xfrm>
          <a:prstGeom prst="flowChartOffpageConnector">
            <a:avLst/>
          </a:prstGeom>
          <a:no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流程图: 离页连接符 4"/>
          <p:cNvSpPr/>
          <p:nvPr/>
        </p:nvSpPr>
        <p:spPr>
          <a:xfrm>
            <a:off x="3792272" y="1550989"/>
            <a:ext cx="2141538" cy="2816226"/>
          </a:xfrm>
          <a:prstGeom prst="flowChartOffpageConnector">
            <a:avLst/>
          </a:prstGeom>
          <a:no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流程图: 离页连接符 5"/>
          <p:cNvSpPr/>
          <p:nvPr/>
        </p:nvSpPr>
        <p:spPr>
          <a:xfrm>
            <a:off x="6311371" y="1550989"/>
            <a:ext cx="2143125" cy="2816226"/>
          </a:xfrm>
          <a:prstGeom prst="flowChartOffpageConnector">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7" name="流程图: 离页连接符 6"/>
          <p:cNvSpPr/>
          <p:nvPr/>
        </p:nvSpPr>
        <p:spPr>
          <a:xfrm>
            <a:off x="8823325" y="1550989"/>
            <a:ext cx="2141538" cy="2816226"/>
          </a:xfrm>
          <a:prstGeom prst="flowChartOffpageConnector">
            <a:avLst/>
          </a:prstGeom>
          <a:noFill/>
          <a:ln>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文本框 22"/>
          <p:cNvSpPr txBox="1"/>
          <p:nvPr/>
        </p:nvSpPr>
        <p:spPr>
          <a:xfrm flipH="1">
            <a:off x="1289050" y="4608352"/>
            <a:ext cx="2143125" cy="1292662"/>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9" name="文本框 22"/>
          <p:cNvSpPr txBox="1"/>
          <p:nvPr/>
        </p:nvSpPr>
        <p:spPr>
          <a:xfrm flipH="1">
            <a:off x="3801004" y="4608352"/>
            <a:ext cx="2141538" cy="1292662"/>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0" name="文本框 22"/>
          <p:cNvSpPr txBox="1"/>
          <p:nvPr/>
        </p:nvSpPr>
        <p:spPr>
          <a:xfrm flipH="1">
            <a:off x="6311371" y="4608352"/>
            <a:ext cx="2141538" cy="1292662"/>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1" name="文本框 22"/>
          <p:cNvSpPr txBox="1"/>
          <p:nvPr/>
        </p:nvSpPr>
        <p:spPr>
          <a:xfrm flipH="1">
            <a:off x="8823325" y="4608352"/>
            <a:ext cx="2141538" cy="1292662"/>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rgbClr val="404040"/>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2" name="Freeform 103"/>
          <p:cNvSpPr>
            <a:spLocks noEditPoints="1"/>
          </p:cNvSpPr>
          <p:nvPr/>
        </p:nvSpPr>
        <p:spPr>
          <a:xfrm>
            <a:off x="6973888" y="3009903"/>
            <a:ext cx="709611" cy="722312"/>
          </a:xfrm>
          <a:custGeom>
            <a:avLst/>
            <a:gdLst/>
            <a:ahLst/>
            <a:cxnLst>
              <a:cxn ang="0">
                <a:pos x="126413" y="291332"/>
              </a:cxn>
              <a:cxn ang="0">
                <a:pos x="90758" y="210406"/>
              </a:cxn>
              <a:cxn ang="0">
                <a:pos x="149102" y="168325"/>
              </a:cxn>
              <a:cxn ang="0">
                <a:pos x="204205" y="207169"/>
              </a:cxn>
              <a:cxn ang="0">
                <a:pos x="175033" y="288095"/>
              </a:cxn>
              <a:cxn ang="0">
                <a:pos x="178274" y="87399"/>
              </a:cxn>
              <a:cxn ang="0">
                <a:pos x="149102" y="116533"/>
              </a:cxn>
              <a:cxn ang="0">
                <a:pos x="106965" y="90636"/>
              </a:cxn>
              <a:cxn ang="0">
                <a:pos x="81034" y="139192"/>
              </a:cxn>
              <a:cxn ang="0">
                <a:pos x="16207" y="158614"/>
              </a:cxn>
              <a:cxn ang="0">
                <a:pos x="35655" y="216880"/>
              </a:cxn>
              <a:cxn ang="0">
                <a:pos x="3241" y="271909"/>
              </a:cxn>
              <a:cxn ang="0">
                <a:pos x="58344" y="301043"/>
              </a:cxn>
              <a:cxn ang="0">
                <a:pos x="74551" y="362546"/>
              </a:cxn>
              <a:cxn ang="0">
                <a:pos x="129654" y="343124"/>
              </a:cxn>
              <a:cxn ang="0">
                <a:pos x="171792" y="343124"/>
              </a:cxn>
              <a:cxn ang="0">
                <a:pos x="230136" y="359309"/>
              </a:cxn>
              <a:cxn ang="0">
                <a:pos x="243102" y="294569"/>
              </a:cxn>
              <a:cxn ang="0">
                <a:pos x="294963" y="262198"/>
              </a:cxn>
              <a:cxn ang="0">
                <a:pos x="259308" y="207169"/>
              </a:cxn>
              <a:cxn ang="0">
                <a:pos x="272274" y="152140"/>
              </a:cxn>
              <a:cxn ang="0">
                <a:pos x="210688" y="135955"/>
              </a:cxn>
              <a:cxn ang="0">
                <a:pos x="178274" y="87399"/>
              </a:cxn>
              <a:cxn ang="0">
                <a:pos x="301446" y="103585"/>
              </a:cxn>
              <a:cxn ang="0">
                <a:pos x="272274" y="71214"/>
              </a:cxn>
              <a:cxn ang="0">
                <a:pos x="304687" y="42081"/>
              </a:cxn>
              <a:cxn ang="0">
                <a:pos x="324135" y="48555"/>
              </a:cxn>
              <a:cxn ang="0">
                <a:pos x="324135" y="93873"/>
              </a:cxn>
              <a:cxn ang="0">
                <a:pos x="291722" y="0"/>
              </a:cxn>
              <a:cxn ang="0">
                <a:pos x="272274" y="25896"/>
              </a:cxn>
              <a:cxn ang="0">
                <a:pos x="243102" y="25896"/>
              </a:cxn>
              <a:cxn ang="0">
                <a:pos x="249584" y="58266"/>
              </a:cxn>
              <a:cxn ang="0">
                <a:pos x="230136" y="80925"/>
              </a:cxn>
              <a:cxn ang="0">
                <a:pos x="256067" y="100348"/>
              </a:cxn>
              <a:cxn ang="0">
                <a:pos x="259308" y="129481"/>
              </a:cxn>
              <a:cxn ang="0">
                <a:pos x="291722" y="126244"/>
              </a:cxn>
              <a:cxn ang="0">
                <a:pos x="314411" y="145666"/>
              </a:cxn>
              <a:cxn ang="0">
                <a:pos x="333859" y="119770"/>
              </a:cxn>
              <a:cxn ang="0">
                <a:pos x="359790" y="116533"/>
              </a:cxn>
              <a:cxn ang="0">
                <a:pos x="356549" y="84162"/>
              </a:cxn>
              <a:cxn ang="0">
                <a:pos x="375997" y="61503"/>
              </a:cxn>
              <a:cxn ang="0">
                <a:pos x="350066" y="42081"/>
              </a:cxn>
              <a:cxn ang="0">
                <a:pos x="346825" y="12948"/>
              </a:cxn>
              <a:cxn ang="0">
                <a:pos x="314411" y="16185"/>
              </a:cxn>
              <a:cxn ang="0">
                <a:pos x="291722" y="0"/>
              </a:cxn>
            </a:cxnLst>
            <a:rect l="0" t="0" r="0" b="0"/>
            <a:pathLst>
              <a:path w="116" h="117">
                <a:moveTo>
                  <a:pt x="46" y="91"/>
                </a:moveTo>
                <a:cubicBezTo>
                  <a:pt x="44" y="91"/>
                  <a:pt x="41" y="91"/>
                  <a:pt x="39" y="90"/>
                </a:cubicBezTo>
                <a:cubicBezTo>
                  <a:pt x="34" y="88"/>
                  <a:pt x="30" y="84"/>
                  <a:pt x="28" y="80"/>
                </a:cubicBezTo>
                <a:cubicBezTo>
                  <a:pt x="26" y="75"/>
                  <a:pt x="26" y="70"/>
                  <a:pt x="28" y="65"/>
                </a:cubicBezTo>
                <a:cubicBezTo>
                  <a:pt x="29" y="60"/>
                  <a:pt x="33" y="56"/>
                  <a:pt x="38" y="54"/>
                </a:cubicBezTo>
                <a:cubicBezTo>
                  <a:pt x="40" y="53"/>
                  <a:pt x="43" y="52"/>
                  <a:pt x="46" y="52"/>
                </a:cubicBezTo>
                <a:cubicBezTo>
                  <a:pt x="48" y="52"/>
                  <a:pt x="50" y="53"/>
                  <a:pt x="53" y="53"/>
                </a:cubicBezTo>
                <a:cubicBezTo>
                  <a:pt x="58" y="55"/>
                  <a:pt x="61" y="59"/>
                  <a:pt x="63" y="64"/>
                </a:cubicBezTo>
                <a:cubicBezTo>
                  <a:pt x="66" y="68"/>
                  <a:pt x="66" y="73"/>
                  <a:pt x="64" y="78"/>
                </a:cubicBezTo>
                <a:cubicBezTo>
                  <a:pt x="62" y="83"/>
                  <a:pt x="58" y="87"/>
                  <a:pt x="54" y="89"/>
                </a:cubicBezTo>
                <a:cubicBezTo>
                  <a:pt x="51" y="90"/>
                  <a:pt x="49" y="91"/>
                  <a:pt x="46" y="91"/>
                </a:cubicBezTo>
                <a:moveTo>
                  <a:pt x="55" y="27"/>
                </a:moveTo>
                <a:cubicBezTo>
                  <a:pt x="51" y="37"/>
                  <a:pt x="51" y="37"/>
                  <a:pt x="51" y="37"/>
                </a:cubicBezTo>
                <a:cubicBezTo>
                  <a:pt x="49" y="37"/>
                  <a:pt x="48" y="36"/>
                  <a:pt x="46" y="36"/>
                </a:cubicBezTo>
                <a:cubicBezTo>
                  <a:pt x="43" y="36"/>
                  <a:pt x="40" y="37"/>
                  <a:pt x="38" y="37"/>
                </a:cubicBezTo>
                <a:cubicBezTo>
                  <a:pt x="33" y="28"/>
                  <a:pt x="33" y="28"/>
                  <a:pt x="33" y="28"/>
                </a:cubicBezTo>
                <a:cubicBezTo>
                  <a:pt x="20" y="34"/>
                  <a:pt x="20" y="34"/>
                  <a:pt x="20" y="34"/>
                </a:cubicBezTo>
                <a:cubicBezTo>
                  <a:pt x="25" y="43"/>
                  <a:pt x="25" y="43"/>
                  <a:pt x="25" y="43"/>
                </a:cubicBezTo>
                <a:cubicBezTo>
                  <a:pt x="21" y="46"/>
                  <a:pt x="18" y="49"/>
                  <a:pt x="16" y="53"/>
                </a:cubicBezTo>
                <a:cubicBezTo>
                  <a:pt x="5" y="49"/>
                  <a:pt x="5" y="49"/>
                  <a:pt x="5" y="49"/>
                </a:cubicBezTo>
                <a:cubicBezTo>
                  <a:pt x="0" y="63"/>
                  <a:pt x="0" y="63"/>
                  <a:pt x="0" y="63"/>
                </a:cubicBezTo>
                <a:cubicBezTo>
                  <a:pt x="11" y="67"/>
                  <a:pt x="11" y="67"/>
                  <a:pt x="11" y="67"/>
                </a:cubicBezTo>
                <a:cubicBezTo>
                  <a:pt x="10" y="71"/>
                  <a:pt x="10" y="76"/>
                  <a:pt x="11" y="80"/>
                </a:cubicBezTo>
                <a:cubicBezTo>
                  <a:pt x="1" y="84"/>
                  <a:pt x="1" y="84"/>
                  <a:pt x="1" y="84"/>
                </a:cubicBezTo>
                <a:cubicBezTo>
                  <a:pt x="7" y="97"/>
                  <a:pt x="7" y="97"/>
                  <a:pt x="7" y="97"/>
                </a:cubicBezTo>
                <a:cubicBezTo>
                  <a:pt x="18" y="93"/>
                  <a:pt x="18" y="93"/>
                  <a:pt x="18" y="93"/>
                </a:cubicBezTo>
                <a:cubicBezTo>
                  <a:pt x="20" y="96"/>
                  <a:pt x="23" y="99"/>
                  <a:pt x="27" y="101"/>
                </a:cubicBezTo>
                <a:cubicBezTo>
                  <a:pt x="23" y="112"/>
                  <a:pt x="23" y="112"/>
                  <a:pt x="23" y="112"/>
                </a:cubicBezTo>
                <a:cubicBezTo>
                  <a:pt x="36" y="117"/>
                  <a:pt x="36" y="117"/>
                  <a:pt x="36" y="117"/>
                </a:cubicBezTo>
                <a:cubicBezTo>
                  <a:pt x="40" y="106"/>
                  <a:pt x="40" y="106"/>
                  <a:pt x="40" y="106"/>
                </a:cubicBezTo>
                <a:cubicBezTo>
                  <a:pt x="42" y="107"/>
                  <a:pt x="44" y="107"/>
                  <a:pt x="46" y="107"/>
                </a:cubicBezTo>
                <a:cubicBezTo>
                  <a:pt x="48" y="107"/>
                  <a:pt x="51" y="107"/>
                  <a:pt x="53" y="106"/>
                </a:cubicBezTo>
                <a:cubicBezTo>
                  <a:pt x="58" y="116"/>
                  <a:pt x="58" y="116"/>
                  <a:pt x="58" y="116"/>
                </a:cubicBezTo>
                <a:cubicBezTo>
                  <a:pt x="71" y="111"/>
                  <a:pt x="71" y="111"/>
                  <a:pt x="71" y="111"/>
                </a:cubicBezTo>
                <a:cubicBezTo>
                  <a:pt x="66" y="100"/>
                  <a:pt x="66" y="100"/>
                  <a:pt x="66" y="100"/>
                </a:cubicBezTo>
                <a:cubicBezTo>
                  <a:pt x="70" y="98"/>
                  <a:pt x="73" y="95"/>
                  <a:pt x="75" y="91"/>
                </a:cubicBezTo>
                <a:cubicBezTo>
                  <a:pt x="86" y="95"/>
                  <a:pt x="86" y="95"/>
                  <a:pt x="86" y="95"/>
                </a:cubicBezTo>
                <a:cubicBezTo>
                  <a:pt x="91" y="81"/>
                  <a:pt x="91" y="81"/>
                  <a:pt x="91" y="81"/>
                </a:cubicBezTo>
                <a:cubicBezTo>
                  <a:pt x="81" y="77"/>
                  <a:pt x="81" y="77"/>
                  <a:pt x="81" y="77"/>
                </a:cubicBezTo>
                <a:cubicBezTo>
                  <a:pt x="81" y="73"/>
                  <a:pt x="81" y="68"/>
                  <a:pt x="80" y="64"/>
                </a:cubicBezTo>
                <a:cubicBezTo>
                  <a:pt x="90" y="60"/>
                  <a:pt x="90" y="60"/>
                  <a:pt x="90" y="60"/>
                </a:cubicBezTo>
                <a:cubicBezTo>
                  <a:pt x="84" y="47"/>
                  <a:pt x="84" y="47"/>
                  <a:pt x="84" y="47"/>
                </a:cubicBezTo>
                <a:cubicBezTo>
                  <a:pt x="74" y="51"/>
                  <a:pt x="74" y="51"/>
                  <a:pt x="74" y="51"/>
                </a:cubicBezTo>
                <a:cubicBezTo>
                  <a:pt x="72" y="47"/>
                  <a:pt x="68" y="44"/>
                  <a:pt x="65" y="42"/>
                </a:cubicBezTo>
                <a:cubicBezTo>
                  <a:pt x="68" y="32"/>
                  <a:pt x="68" y="32"/>
                  <a:pt x="68" y="32"/>
                </a:cubicBezTo>
                <a:cubicBezTo>
                  <a:pt x="55" y="27"/>
                  <a:pt x="55" y="27"/>
                  <a:pt x="55" y="27"/>
                </a:cubicBezTo>
                <a:moveTo>
                  <a:pt x="94" y="32"/>
                </a:moveTo>
                <a:cubicBezTo>
                  <a:pt x="94" y="32"/>
                  <a:pt x="93" y="32"/>
                  <a:pt x="93" y="32"/>
                </a:cubicBezTo>
                <a:cubicBezTo>
                  <a:pt x="91" y="32"/>
                  <a:pt x="88" y="31"/>
                  <a:pt x="87" y="29"/>
                </a:cubicBezTo>
                <a:cubicBezTo>
                  <a:pt x="85" y="27"/>
                  <a:pt x="84" y="25"/>
                  <a:pt x="84" y="22"/>
                </a:cubicBezTo>
                <a:cubicBezTo>
                  <a:pt x="84" y="19"/>
                  <a:pt x="85" y="17"/>
                  <a:pt x="87" y="15"/>
                </a:cubicBezTo>
                <a:cubicBezTo>
                  <a:pt x="89" y="14"/>
                  <a:pt x="91" y="13"/>
                  <a:pt x="94" y="13"/>
                </a:cubicBezTo>
                <a:cubicBezTo>
                  <a:pt x="94" y="13"/>
                  <a:pt x="94" y="13"/>
                  <a:pt x="94" y="13"/>
                </a:cubicBezTo>
                <a:cubicBezTo>
                  <a:pt x="96" y="13"/>
                  <a:pt x="99" y="14"/>
                  <a:pt x="100" y="15"/>
                </a:cubicBezTo>
                <a:cubicBezTo>
                  <a:pt x="102" y="17"/>
                  <a:pt x="103" y="20"/>
                  <a:pt x="103" y="22"/>
                </a:cubicBezTo>
                <a:cubicBezTo>
                  <a:pt x="103" y="25"/>
                  <a:pt x="102" y="27"/>
                  <a:pt x="100" y="29"/>
                </a:cubicBezTo>
                <a:cubicBezTo>
                  <a:pt x="98" y="31"/>
                  <a:pt x="96" y="32"/>
                  <a:pt x="94" y="32"/>
                </a:cubicBezTo>
                <a:moveTo>
                  <a:pt x="90" y="0"/>
                </a:moveTo>
                <a:cubicBezTo>
                  <a:pt x="90" y="5"/>
                  <a:pt x="90" y="5"/>
                  <a:pt x="90" y="5"/>
                </a:cubicBezTo>
                <a:cubicBezTo>
                  <a:pt x="88" y="6"/>
                  <a:pt x="86" y="6"/>
                  <a:pt x="84" y="8"/>
                </a:cubicBezTo>
                <a:cubicBezTo>
                  <a:pt x="80" y="4"/>
                  <a:pt x="80" y="4"/>
                  <a:pt x="80" y="4"/>
                </a:cubicBezTo>
                <a:cubicBezTo>
                  <a:pt x="75" y="8"/>
                  <a:pt x="75" y="8"/>
                  <a:pt x="75" y="8"/>
                </a:cubicBezTo>
                <a:cubicBezTo>
                  <a:pt x="79" y="13"/>
                  <a:pt x="79" y="13"/>
                  <a:pt x="79" y="13"/>
                </a:cubicBezTo>
                <a:cubicBezTo>
                  <a:pt x="78" y="14"/>
                  <a:pt x="77" y="16"/>
                  <a:pt x="77" y="18"/>
                </a:cubicBezTo>
                <a:cubicBezTo>
                  <a:pt x="71" y="18"/>
                  <a:pt x="71" y="18"/>
                  <a:pt x="71" y="18"/>
                </a:cubicBezTo>
                <a:cubicBezTo>
                  <a:pt x="71" y="25"/>
                  <a:pt x="71" y="25"/>
                  <a:pt x="71" y="25"/>
                </a:cubicBezTo>
                <a:cubicBezTo>
                  <a:pt x="77" y="25"/>
                  <a:pt x="77" y="25"/>
                  <a:pt x="77" y="25"/>
                </a:cubicBezTo>
                <a:cubicBezTo>
                  <a:pt x="77" y="28"/>
                  <a:pt x="78" y="30"/>
                  <a:pt x="79" y="31"/>
                </a:cubicBezTo>
                <a:cubicBezTo>
                  <a:pt x="75" y="35"/>
                  <a:pt x="75" y="35"/>
                  <a:pt x="75" y="35"/>
                </a:cubicBezTo>
                <a:cubicBezTo>
                  <a:pt x="80" y="40"/>
                  <a:pt x="80" y="40"/>
                  <a:pt x="80" y="40"/>
                </a:cubicBezTo>
                <a:cubicBezTo>
                  <a:pt x="84" y="36"/>
                  <a:pt x="84" y="36"/>
                  <a:pt x="84" y="36"/>
                </a:cubicBezTo>
                <a:cubicBezTo>
                  <a:pt x="85" y="38"/>
                  <a:pt x="87" y="38"/>
                  <a:pt x="90" y="39"/>
                </a:cubicBezTo>
                <a:cubicBezTo>
                  <a:pt x="90" y="44"/>
                  <a:pt x="90" y="44"/>
                  <a:pt x="90" y="44"/>
                </a:cubicBezTo>
                <a:cubicBezTo>
                  <a:pt x="97" y="45"/>
                  <a:pt x="97" y="45"/>
                  <a:pt x="97" y="45"/>
                </a:cubicBezTo>
                <a:cubicBezTo>
                  <a:pt x="97" y="39"/>
                  <a:pt x="97" y="39"/>
                  <a:pt x="97" y="39"/>
                </a:cubicBezTo>
                <a:cubicBezTo>
                  <a:pt x="99" y="39"/>
                  <a:pt x="101" y="38"/>
                  <a:pt x="103" y="37"/>
                </a:cubicBezTo>
                <a:cubicBezTo>
                  <a:pt x="106" y="41"/>
                  <a:pt x="106" y="41"/>
                  <a:pt x="106" y="41"/>
                </a:cubicBezTo>
                <a:cubicBezTo>
                  <a:pt x="111" y="36"/>
                  <a:pt x="111" y="36"/>
                  <a:pt x="111" y="36"/>
                </a:cubicBezTo>
                <a:cubicBezTo>
                  <a:pt x="108" y="32"/>
                  <a:pt x="108" y="32"/>
                  <a:pt x="108" y="32"/>
                </a:cubicBezTo>
                <a:cubicBezTo>
                  <a:pt x="109" y="30"/>
                  <a:pt x="110" y="28"/>
                  <a:pt x="110" y="26"/>
                </a:cubicBezTo>
                <a:cubicBezTo>
                  <a:pt x="116" y="26"/>
                  <a:pt x="116" y="26"/>
                  <a:pt x="116" y="26"/>
                </a:cubicBezTo>
                <a:cubicBezTo>
                  <a:pt x="116" y="19"/>
                  <a:pt x="116" y="19"/>
                  <a:pt x="116" y="19"/>
                </a:cubicBezTo>
                <a:cubicBezTo>
                  <a:pt x="111" y="19"/>
                  <a:pt x="111" y="19"/>
                  <a:pt x="111" y="19"/>
                </a:cubicBezTo>
                <a:cubicBezTo>
                  <a:pt x="110" y="17"/>
                  <a:pt x="109" y="15"/>
                  <a:pt x="108" y="13"/>
                </a:cubicBezTo>
                <a:cubicBezTo>
                  <a:pt x="112" y="9"/>
                  <a:pt x="112" y="9"/>
                  <a:pt x="112" y="9"/>
                </a:cubicBezTo>
                <a:cubicBezTo>
                  <a:pt x="107" y="4"/>
                  <a:pt x="107" y="4"/>
                  <a:pt x="107" y="4"/>
                </a:cubicBezTo>
                <a:cubicBezTo>
                  <a:pt x="103" y="8"/>
                  <a:pt x="103" y="8"/>
                  <a:pt x="103" y="8"/>
                </a:cubicBezTo>
                <a:cubicBezTo>
                  <a:pt x="101" y="6"/>
                  <a:pt x="99" y="6"/>
                  <a:pt x="97" y="5"/>
                </a:cubicBezTo>
                <a:cubicBezTo>
                  <a:pt x="97" y="0"/>
                  <a:pt x="97" y="0"/>
                  <a:pt x="97" y="0"/>
                </a:cubicBezTo>
                <a:cubicBezTo>
                  <a:pt x="90" y="0"/>
                  <a:pt x="90" y="0"/>
                  <a:pt x="90" y="0"/>
                </a:cubicBezTo>
              </a:path>
            </a:pathLst>
          </a:custGeom>
          <a:solidFill>
            <a:schemeClr val="bg1"/>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Freeform 45"/>
          <p:cNvSpPr/>
          <p:nvPr/>
        </p:nvSpPr>
        <p:spPr>
          <a:xfrm>
            <a:off x="4495800" y="3053559"/>
            <a:ext cx="581025" cy="635000"/>
          </a:xfrm>
          <a:custGeom>
            <a:avLst/>
            <a:gdLst/>
            <a:ahLst/>
            <a:cxnLst>
              <a:cxn ang="0">
                <a:pos x="126259" y="0"/>
              </a:cxn>
              <a:cxn ang="0">
                <a:pos x="110072" y="6461"/>
              </a:cxn>
              <a:cxn ang="0">
                <a:pos x="67986" y="51688"/>
              </a:cxn>
              <a:cxn ang="0">
                <a:pos x="64748" y="58149"/>
              </a:cxn>
              <a:cxn ang="0">
                <a:pos x="61511" y="61379"/>
              </a:cxn>
              <a:cxn ang="0">
                <a:pos x="61511" y="71071"/>
              </a:cxn>
              <a:cxn ang="0">
                <a:pos x="61511" y="80762"/>
              </a:cxn>
              <a:cxn ang="0">
                <a:pos x="67986" y="87223"/>
              </a:cxn>
              <a:cxn ang="0">
                <a:pos x="67986" y="90453"/>
              </a:cxn>
              <a:cxn ang="0">
                <a:pos x="113309" y="135680"/>
              </a:cxn>
              <a:cxn ang="0">
                <a:pos x="126259" y="142141"/>
              </a:cxn>
              <a:cxn ang="0">
                <a:pos x="142446" y="135680"/>
              </a:cxn>
              <a:cxn ang="0">
                <a:pos x="142446" y="106606"/>
              </a:cxn>
              <a:cxn ang="0">
                <a:pos x="126259" y="90453"/>
              </a:cxn>
              <a:cxn ang="0">
                <a:pos x="139209" y="87223"/>
              </a:cxn>
              <a:cxn ang="0">
                <a:pos x="236331" y="155063"/>
              </a:cxn>
              <a:cxn ang="0">
                <a:pos x="242806" y="187368"/>
              </a:cxn>
              <a:cxn ang="0">
                <a:pos x="174820" y="284282"/>
              </a:cxn>
              <a:cxn ang="0">
                <a:pos x="139209" y="290743"/>
              </a:cxn>
              <a:cxn ang="0">
                <a:pos x="45324" y="222903"/>
              </a:cxn>
              <a:cxn ang="0">
                <a:pos x="38849" y="190598"/>
              </a:cxn>
              <a:cxn ang="0">
                <a:pos x="42086" y="164755"/>
              </a:cxn>
              <a:cxn ang="0">
                <a:pos x="29137" y="138911"/>
              </a:cxn>
              <a:cxn ang="0">
                <a:pos x="22662" y="138911"/>
              </a:cxn>
              <a:cxn ang="0">
                <a:pos x="3237" y="155063"/>
              </a:cxn>
              <a:cxn ang="0">
                <a:pos x="0" y="190598"/>
              </a:cxn>
              <a:cxn ang="0">
                <a:pos x="9712" y="235825"/>
              </a:cxn>
              <a:cxn ang="0">
                <a:pos x="139209" y="329509"/>
              </a:cxn>
              <a:cxn ang="0">
                <a:pos x="139209" y="329509"/>
              </a:cxn>
              <a:cxn ang="0">
                <a:pos x="139209" y="329509"/>
              </a:cxn>
              <a:cxn ang="0">
                <a:pos x="187770" y="319818"/>
              </a:cxn>
              <a:cxn ang="0">
                <a:pos x="281655" y="187368"/>
              </a:cxn>
              <a:cxn ang="0">
                <a:pos x="271943" y="142141"/>
              </a:cxn>
              <a:cxn ang="0">
                <a:pos x="142446" y="48457"/>
              </a:cxn>
              <a:cxn ang="0">
                <a:pos x="139209" y="48457"/>
              </a:cxn>
              <a:cxn ang="0">
                <a:pos x="126259" y="48457"/>
              </a:cxn>
              <a:cxn ang="0">
                <a:pos x="139209" y="32305"/>
              </a:cxn>
              <a:cxn ang="0">
                <a:pos x="139209" y="3230"/>
              </a:cxn>
              <a:cxn ang="0">
                <a:pos x="126259" y="0"/>
              </a:cxn>
            </a:cxnLst>
            <a:rect l="0" t="0" r="0" b="0"/>
            <a:pathLst>
              <a:path w="87" h="102">
                <a:moveTo>
                  <a:pt x="39" y="0"/>
                </a:moveTo>
                <a:cubicBezTo>
                  <a:pt x="37" y="0"/>
                  <a:pt x="35" y="0"/>
                  <a:pt x="34" y="2"/>
                </a:cubicBezTo>
                <a:cubicBezTo>
                  <a:pt x="21" y="16"/>
                  <a:pt x="21" y="16"/>
                  <a:pt x="21" y="16"/>
                </a:cubicBezTo>
                <a:cubicBezTo>
                  <a:pt x="21" y="17"/>
                  <a:pt x="20" y="17"/>
                  <a:pt x="20" y="18"/>
                </a:cubicBezTo>
                <a:cubicBezTo>
                  <a:pt x="20" y="18"/>
                  <a:pt x="19" y="19"/>
                  <a:pt x="19" y="19"/>
                </a:cubicBezTo>
                <a:cubicBezTo>
                  <a:pt x="19" y="20"/>
                  <a:pt x="19" y="21"/>
                  <a:pt x="19" y="22"/>
                </a:cubicBezTo>
                <a:cubicBezTo>
                  <a:pt x="19" y="23"/>
                  <a:pt x="19" y="24"/>
                  <a:pt x="19" y="25"/>
                </a:cubicBezTo>
                <a:cubicBezTo>
                  <a:pt x="20" y="26"/>
                  <a:pt x="20" y="26"/>
                  <a:pt x="21" y="27"/>
                </a:cubicBezTo>
                <a:cubicBezTo>
                  <a:pt x="21" y="27"/>
                  <a:pt x="21" y="28"/>
                  <a:pt x="21" y="28"/>
                </a:cubicBezTo>
                <a:cubicBezTo>
                  <a:pt x="35" y="42"/>
                  <a:pt x="35" y="42"/>
                  <a:pt x="35" y="42"/>
                </a:cubicBezTo>
                <a:cubicBezTo>
                  <a:pt x="36" y="43"/>
                  <a:pt x="38" y="44"/>
                  <a:pt x="39" y="44"/>
                </a:cubicBezTo>
                <a:cubicBezTo>
                  <a:pt x="41" y="44"/>
                  <a:pt x="42" y="43"/>
                  <a:pt x="44" y="42"/>
                </a:cubicBezTo>
                <a:cubicBezTo>
                  <a:pt x="46" y="39"/>
                  <a:pt x="46" y="35"/>
                  <a:pt x="44" y="33"/>
                </a:cubicBezTo>
                <a:cubicBezTo>
                  <a:pt x="39" y="28"/>
                  <a:pt x="39" y="28"/>
                  <a:pt x="39" y="28"/>
                </a:cubicBezTo>
                <a:cubicBezTo>
                  <a:pt x="40" y="27"/>
                  <a:pt x="42" y="27"/>
                  <a:pt x="43" y="27"/>
                </a:cubicBezTo>
                <a:cubicBezTo>
                  <a:pt x="56" y="27"/>
                  <a:pt x="68" y="35"/>
                  <a:pt x="73" y="48"/>
                </a:cubicBezTo>
                <a:cubicBezTo>
                  <a:pt x="74" y="51"/>
                  <a:pt x="75" y="55"/>
                  <a:pt x="75" y="58"/>
                </a:cubicBezTo>
                <a:cubicBezTo>
                  <a:pt x="75" y="71"/>
                  <a:pt x="67" y="83"/>
                  <a:pt x="54" y="88"/>
                </a:cubicBezTo>
                <a:cubicBezTo>
                  <a:pt x="51" y="89"/>
                  <a:pt x="47" y="90"/>
                  <a:pt x="43" y="90"/>
                </a:cubicBezTo>
                <a:cubicBezTo>
                  <a:pt x="31" y="90"/>
                  <a:pt x="19" y="82"/>
                  <a:pt x="14" y="69"/>
                </a:cubicBezTo>
                <a:cubicBezTo>
                  <a:pt x="13" y="66"/>
                  <a:pt x="12" y="62"/>
                  <a:pt x="12" y="59"/>
                </a:cubicBezTo>
                <a:cubicBezTo>
                  <a:pt x="12" y="56"/>
                  <a:pt x="13" y="53"/>
                  <a:pt x="13" y="51"/>
                </a:cubicBezTo>
                <a:cubicBezTo>
                  <a:pt x="14" y="48"/>
                  <a:pt x="12" y="44"/>
                  <a:pt x="9" y="43"/>
                </a:cubicBezTo>
                <a:cubicBezTo>
                  <a:pt x="8" y="43"/>
                  <a:pt x="8" y="43"/>
                  <a:pt x="7" y="43"/>
                </a:cubicBezTo>
                <a:cubicBezTo>
                  <a:pt x="4" y="43"/>
                  <a:pt x="2" y="45"/>
                  <a:pt x="1" y="48"/>
                </a:cubicBezTo>
                <a:cubicBezTo>
                  <a:pt x="0" y="51"/>
                  <a:pt x="0" y="55"/>
                  <a:pt x="0" y="59"/>
                </a:cubicBezTo>
                <a:cubicBezTo>
                  <a:pt x="0" y="63"/>
                  <a:pt x="1" y="69"/>
                  <a:pt x="3" y="73"/>
                </a:cubicBezTo>
                <a:cubicBezTo>
                  <a:pt x="9" y="91"/>
                  <a:pt x="26" y="102"/>
                  <a:pt x="43" y="102"/>
                </a:cubicBezTo>
                <a:cubicBezTo>
                  <a:pt x="43" y="102"/>
                  <a:pt x="43" y="102"/>
                  <a:pt x="43" y="102"/>
                </a:cubicBezTo>
                <a:cubicBezTo>
                  <a:pt x="43" y="102"/>
                  <a:pt x="43" y="102"/>
                  <a:pt x="43" y="102"/>
                </a:cubicBezTo>
                <a:cubicBezTo>
                  <a:pt x="48" y="102"/>
                  <a:pt x="53" y="101"/>
                  <a:pt x="58" y="99"/>
                </a:cubicBezTo>
                <a:cubicBezTo>
                  <a:pt x="76" y="93"/>
                  <a:pt x="87" y="76"/>
                  <a:pt x="87" y="58"/>
                </a:cubicBezTo>
                <a:cubicBezTo>
                  <a:pt x="87" y="54"/>
                  <a:pt x="86" y="49"/>
                  <a:pt x="84" y="44"/>
                </a:cubicBezTo>
                <a:cubicBezTo>
                  <a:pt x="78" y="26"/>
                  <a:pt x="61" y="15"/>
                  <a:pt x="44" y="15"/>
                </a:cubicBezTo>
                <a:cubicBezTo>
                  <a:pt x="43" y="15"/>
                  <a:pt x="43" y="15"/>
                  <a:pt x="43" y="15"/>
                </a:cubicBezTo>
                <a:cubicBezTo>
                  <a:pt x="42" y="15"/>
                  <a:pt x="40" y="15"/>
                  <a:pt x="39" y="15"/>
                </a:cubicBezTo>
                <a:cubicBezTo>
                  <a:pt x="43" y="10"/>
                  <a:pt x="43" y="10"/>
                  <a:pt x="43" y="10"/>
                </a:cubicBezTo>
                <a:cubicBezTo>
                  <a:pt x="46" y="7"/>
                  <a:pt x="45" y="3"/>
                  <a:pt x="43" y="1"/>
                </a:cubicBezTo>
                <a:cubicBezTo>
                  <a:pt x="42" y="0"/>
                  <a:pt x="40" y="0"/>
                  <a:pt x="39" y="0"/>
                </a:cubicBezTo>
              </a:path>
            </a:pathLst>
          </a:custGeom>
          <a:gradFill>
            <a:gsLst>
              <a:gs pos="0">
                <a:srgbClr val="165380"/>
              </a:gs>
              <a:gs pos="100000">
                <a:srgbClr val="2487D2"/>
              </a:gs>
            </a:gsLst>
            <a:lin ang="3600000" scaled="0"/>
          </a:gra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Freeform 68"/>
          <p:cNvSpPr>
            <a:spLocks noEditPoints="1"/>
          </p:cNvSpPr>
          <p:nvPr/>
        </p:nvSpPr>
        <p:spPr>
          <a:xfrm>
            <a:off x="2024064" y="3035303"/>
            <a:ext cx="709611" cy="671512"/>
          </a:xfrm>
          <a:custGeom>
            <a:avLst/>
            <a:gdLst/>
            <a:ahLst/>
            <a:cxnLst>
              <a:cxn ang="0">
                <a:pos x="271583" y="124295"/>
              </a:cxn>
              <a:cxn ang="0">
                <a:pos x="245944" y="124295"/>
              </a:cxn>
              <a:cxn ang="0">
                <a:pos x="147187" y="24669"/>
              </a:cxn>
              <a:cxn ang="0">
                <a:pos x="147187" y="0"/>
              </a:cxn>
              <a:cxn ang="0">
                <a:pos x="124396" y="0"/>
              </a:cxn>
              <a:cxn ang="0">
                <a:pos x="124396" y="24669"/>
              </a:cxn>
              <a:cxn ang="0">
                <a:pos x="25639" y="124295"/>
              </a:cxn>
              <a:cxn ang="0">
                <a:pos x="0" y="124295"/>
              </a:cxn>
              <a:cxn ang="0">
                <a:pos x="0" y="147067"/>
              </a:cxn>
              <a:cxn ang="0">
                <a:pos x="26589" y="147067"/>
              </a:cxn>
              <a:cxn ang="0">
                <a:pos x="124396" y="244795"/>
              </a:cxn>
              <a:cxn ang="0">
                <a:pos x="124396" y="273260"/>
              </a:cxn>
              <a:cxn ang="0">
                <a:pos x="147187" y="273260"/>
              </a:cxn>
              <a:cxn ang="0">
                <a:pos x="147187" y="244795"/>
              </a:cxn>
              <a:cxn ang="0">
                <a:pos x="245944" y="147067"/>
              </a:cxn>
              <a:cxn ang="0">
                <a:pos x="271583" y="147067"/>
              </a:cxn>
              <a:cxn ang="0">
                <a:pos x="271583" y="124295"/>
              </a:cxn>
              <a:cxn ang="0">
                <a:pos x="223154" y="124295"/>
              </a:cxn>
              <a:cxn ang="0">
                <a:pos x="147187" y="124295"/>
              </a:cxn>
              <a:cxn ang="0">
                <a:pos x="147187" y="47441"/>
              </a:cxn>
              <a:cxn ang="0">
                <a:pos x="223154" y="124295"/>
              </a:cxn>
              <a:cxn ang="0">
                <a:pos x="124396" y="47441"/>
              </a:cxn>
              <a:cxn ang="0">
                <a:pos x="124396" y="124295"/>
              </a:cxn>
              <a:cxn ang="0">
                <a:pos x="48429" y="124295"/>
              </a:cxn>
              <a:cxn ang="0">
                <a:pos x="124396" y="47441"/>
              </a:cxn>
              <a:cxn ang="0">
                <a:pos x="49379" y="147067"/>
              </a:cxn>
              <a:cxn ang="0">
                <a:pos x="124396" y="147067"/>
              </a:cxn>
              <a:cxn ang="0">
                <a:pos x="124396" y="222024"/>
              </a:cxn>
              <a:cxn ang="0">
                <a:pos x="49379" y="147067"/>
              </a:cxn>
              <a:cxn ang="0">
                <a:pos x="147187" y="222024"/>
              </a:cxn>
              <a:cxn ang="0">
                <a:pos x="147187" y="147067"/>
              </a:cxn>
              <a:cxn ang="0">
                <a:pos x="223154" y="147067"/>
              </a:cxn>
              <a:cxn ang="0">
                <a:pos x="147187" y="222024"/>
              </a:cxn>
            </a:cxnLst>
            <a:rect l="0" t="0" r="0" b="0"/>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gradFill>
            <a:gsLst>
              <a:gs pos="0">
                <a:srgbClr val="165380"/>
              </a:gs>
              <a:gs pos="100000">
                <a:srgbClr val="2487D2"/>
              </a:gs>
            </a:gsLst>
            <a:lin ang="3600000" scaled="0"/>
          </a:gra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Freeform 38"/>
          <p:cNvSpPr>
            <a:spLocks noEditPoints="1"/>
          </p:cNvSpPr>
          <p:nvPr/>
        </p:nvSpPr>
        <p:spPr>
          <a:xfrm>
            <a:off x="9578975" y="3021809"/>
            <a:ext cx="792163" cy="698500"/>
          </a:xfrm>
          <a:custGeom>
            <a:avLst/>
            <a:gdLst/>
            <a:ahLst/>
            <a:cxnLst>
              <a:cxn ang="0">
                <a:pos x="297244" y="291843"/>
              </a:cxn>
              <a:cxn ang="0">
                <a:pos x="297244" y="308056"/>
              </a:cxn>
              <a:cxn ang="0">
                <a:pos x="423249" y="298328"/>
              </a:cxn>
              <a:cxn ang="0">
                <a:pos x="458789" y="259416"/>
              </a:cxn>
              <a:cxn ang="0">
                <a:pos x="368324" y="259416"/>
              </a:cxn>
              <a:cxn ang="0">
                <a:pos x="297244" y="259416"/>
              </a:cxn>
              <a:cxn ang="0">
                <a:pos x="297244" y="278872"/>
              </a:cxn>
              <a:cxn ang="0">
                <a:pos x="458789" y="278872"/>
              </a:cxn>
              <a:cxn ang="0">
                <a:pos x="458789" y="259416"/>
              </a:cxn>
              <a:cxn ang="0">
                <a:pos x="390940" y="230232"/>
              </a:cxn>
              <a:cxn ang="0">
                <a:pos x="361862" y="230232"/>
              </a:cxn>
              <a:cxn ang="0">
                <a:pos x="297244" y="230232"/>
              </a:cxn>
              <a:cxn ang="0">
                <a:pos x="297244" y="246445"/>
              </a:cxn>
              <a:cxn ang="0">
                <a:pos x="361862" y="246445"/>
              </a:cxn>
              <a:cxn ang="0">
                <a:pos x="390940" y="246445"/>
              </a:cxn>
              <a:cxn ang="0">
                <a:pos x="465251" y="236717"/>
              </a:cxn>
              <a:cxn ang="0">
                <a:pos x="274627" y="191319"/>
              </a:cxn>
              <a:cxn ang="0">
                <a:pos x="361862" y="191319"/>
              </a:cxn>
              <a:cxn ang="0">
                <a:pos x="468482" y="191319"/>
              </a:cxn>
              <a:cxn ang="0">
                <a:pos x="481406" y="194562"/>
              </a:cxn>
              <a:cxn ang="0">
                <a:pos x="484637" y="337241"/>
              </a:cxn>
              <a:cxn ang="0">
                <a:pos x="468482" y="343726"/>
              </a:cxn>
              <a:cxn ang="0">
                <a:pos x="274627" y="343726"/>
              </a:cxn>
              <a:cxn ang="0">
                <a:pos x="261704" y="340483"/>
              </a:cxn>
              <a:cxn ang="0">
                <a:pos x="261704" y="285358"/>
              </a:cxn>
              <a:cxn ang="0">
                <a:pos x="261704" y="197805"/>
              </a:cxn>
              <a:cxn ang="0">
                <a:pos x="264935" y="194562"/>
              </a:cxn>
              <a:cxn ang="0">
                <a:pos x="274627" y="191319"/>
              </a:cxn>
              <a:cxn ang="0">
                <a:pos x="35540" y="256173"/>
              </a:cxn>
              <a:cxn ang="0">
                <a:pos x="197086" y="194562"/>
              </a:cxn>
              <a:cxn ang="0">
                <a:pos x="245549" y="181591"/>
              </a:cxn>
              <a:cxn ang="0">
                <a:pos x="239087" y="256173"/>
              </a:cxn>
              <a:cxn ang="0">
                <a:pos x="29078" y="220504"/>
              </a:cxn>
              <a:cxn ang="0">
                <a:pos x="132467" y="145921"/>
              </a:cxn>
              <a:cxn ang="0">
                <a:pos x="287551" y="171863"/>
              </a:cxn>
              <a:cxn ang="0">
                <a:pos x="361862" y="68097"/>
              </a:cxn>
              <a:cxn ang="0">
                <a:pos x="287551" y="171863"/>
              </a:cxn>
              <a:cxn ang="0">
                <a:pos x="35540" y="32427"/>
              </a:cxn>
              <a:cxn ang="0">
                <a:pos x="42002" y="29184"/>
              </a:cxn>
              <a:cxn ang="0">
                <a:pos x="358631" y="32427"/>
              </a:cxn>
              <a:cxn ang="0">
                <a:pos x="229395" y="129708"/>
              </a:cxn>
              <a:cxn ang="0">
                <a:pos x="229395" y="129708"/>
              </a:cxn>
              <a:cxn ang="0">
                <a:pos x="352169" y="0"/>
              </a:cxn>
              <a:cxn ang="0">
                <a:pos x="0" y="35670"/>
              </a:cxn>
              <a:cxn ang="0">
                <a:pos x="42002" y="285358"/>
              </a:cxn>
              <a:cxn ang="0">
                <a:pos x="239087" y="337241"/>
              </a:cxn>
              <a:cxn ang="0">
                <a:pos x="274627" y="366425"/>
              </a:cxn>
              <a:cxn ang="0">
                <a:pos x="494329" y="359940"/>
              </a:cxn>
              <a:cxn ang="0">
                <a:pos x="507253" y="197805"/>
              </a:cxn>
              <a:cxn ang="0">
                <a:pos x="468482" y="171863"/>
              </a:cxn>
              <a:cxn ang="0">
                <a:pos x="390940" y="35670"/>
              </a:cxn>
            </a:cxnLst>
            <a:rect l="0" t="0" r="0" b="0"/>
            <a:pathLst>
              <a:path w="157" h="113">
                <a:moveTo>
                  <a:pt x="128" y="90"/>
                </a:moveTo>
                <a:cubicBezTo>
                  <a:pt x="92" y="90"/>
                  <a:pt x="92" y="90"/>
                  <a:pt x="92" y="90"/>
                </a:cubicBezTo>
                <a:cubicBezTo>
                  <a:pt x="91" y="90"/>
                  <a:pt x="90" y="91"/>
                  <a:pt x="90" y="92"/>
                </a:cubicBezTo>
                <a:cubicBezTo>
                  <a:pt x="90" y="94"/>
                  <a:pt x="91" y="95"/>
                  <a:pt x="92" y="95"/>
                </a:cubicBezTo>
                <a:cubicBezTo>
                  <a:pt x="128" y="95"/>
                  <a:pt x="128" y="95"/>
                  <a:pt x="128" y="95"/>
                </a:cubicBezTo>
                <a:cubicBezTo>
                  <a:pt x="130" y="95"/>
                  <a:pt x="131" y="94"/>
                  <a:pt x="131" y="92"/>
                </a:cubicBezTo>
                <a:cubicBezTo>
                  <a:pt x="131" y="91"/>
                  <a:pt x="130" y="90"/>
                  <a:pt x="128" y="90"/>
                </a:cubicBezTo>
                <a:moveTo>
                  <a:pt x="142" y="80"/>
                </a:moveTo>
                <a:cubicBezTo>
                  <a:pt x="120" y="80"/>
                  <a:pt x="120" y="80"/>
                  <a:pt x="120" y="80"/>
                </a:cubicBezTo>
                <a:cubicBezTo>
                  <a:pt x="114" y="80"/>
                  <a:pt x="114" y="80"/>
                  <a:pt x="114" y="80"/>
                </a:cubicBezTo>
                <a:cubicBezTo>
                  <a:pt x="111" y="80"/>
                  <a:pt x="111" y="80"/>
                  <a:pt x="111" y="80"/>
                </a:cubicBezTo>
                <a:cubicBezTo>
                  <a:pt x="92" y="80"/>
                  <a:pt x="92" y="80"/>
                  <a:pt x="92" y="80"/>
                </a:cubicBezTo>
                <a:cubicBezTo>
                  <a:pt x="91" y="80"/>
                  <a:pt x="90" y="81"/>
                  <a:pt x="90" y="83"/>
                </a:cubicBezTo>
                <a:cubicBezTo>
                  <a:pt x="90" y="84"/>
                  <a:pt x="91" y="86"/>
                  <a:pt x="92" y="86"/>
                </a:cubicBezTo>
                <a:cubicBezTo>
                  <a:pt x="116" y="86"/>
                  <a:pt x="116" y="86"/>
                  <a:pt x="116" y="86"/>
                </a:cubicBezTo>
                <a:cubicBezTo>
                  <a:pt x="142" y="86"/>
                  <a:pt x="142" y="86"/>
                  <a:pt x="142" y="86"/>
                </a:cubicBezTo>
                <a:cubicBezTo>
                  <a:pt x="143" y="86"/>
                  <a:pt x="144" y="84"/>
                  <a:pt x="144" y="83"/>
                </a:cubicBezTo>
                <a:cubicBezTo>
                  <a:pt x="144" y="81"/>
                  <a:pt x="143" y="80"/>
                  <a:pt x="142" y="80"/>
                </a:cubicBezTo>
                <a:moveTo>
                  <a:pt x="142" y="71"/>
                </a:moveTo>
                <a:cubicBezTo>
                  <a:pt x="121" y="71"/>
                  <a:pt x="121" y="71"/>
                  <a:pt x="121" y="71"/>
                </a:cubicBezTo>
                <a:cubicBezTo>
                  <a:pt x="114" y="71"/>
                  <a:pt x="114" y="71"/>
                  <a:pt x="114" y="71"/>
                </a:cubicBezTo>
                <a:cubicBezTo>
                  <a:pt x="112" y="71"/>
                  <a:pt x="112" y="71"/>
                  <a:pt x="112" y="71"/>
                </a:cubicBezTo>
                <a:cubicBezTo>
                  <a:pt x="97" y="71"/>
                  <a:pt x="97" y="71"/>
                  <a:pt x="97" y="71"/>
                </a:cubicBezTo>
                <a:cubicBezTo>
                  <a:pt x="92" y="71"/>
                  <a:pt x="92" y="71"/>
                  <a:pt x="92" y="71"/>
                </a:cubicBezTo>
                <a:cubicBezTo>
                  <a:pt x="91" y="71"/>
                  <a:pt x="90" y="72"/>
                  <a:pt x="90" y="73"/>
                </a:cubicBezTo>
                <a:cubicBezTo>
                  <a:pt x="90" y="75"/>
                  <a:pt x="91" y="76"/>
                  <a:pt x="92" y="76"/>
                </a:cubicBezTo>
                <a:cubicBezTo>
                  <a:pt x="105" y="76"/>
                  <a:pt x="105" y="76"/>
                  <a:pt x="105" y="76"/>
                </a:cubicBezTo>
                <a:cubicBezTo>
                  <a:pt x="112" y="76"/>
                  <a:pt x="112" y="76"/>
                  <a:pt x="112" y="76"/>
                </a:cubicBezTo>
                <a:cubicBezTo>
                  <a:pt x="117" y="76"/>
                  <a:pt x="117" y="76"/>
                  <a:pt x="117" y="76"/>
                </a:cubicBezTo>
                <a:cubicBezTo>
                  <a:pt x="121" y="76"/>
                  <a:pt x="121" y="76"/>
                  <a:pt x="121" y="76"/>
                </a:cubicBezTo>
                <a:cubicBezTo>
                  <a:pt x="142" y="76"/>
                  <a:pt x="142" y="76"/>
                  <a:pt x="142" y="76"/>
                </a:cubicBezTo>
                <a:cubicBezTo>
                  <a:pt x="143" y="76"/>
                  <a:pt x="144" y="75"/>
                  <a:pt x="144" y="73"/>
                </a:cubicBezTo>
                <a:cubicBezTo>
                  <a:pt x="144" y="72"/>
                  <a:pt x="143" y="71"/>
                  <a:pt x="142" y="71"/>
                </a:cubicBezTo>
                <a:moveTo>
                  <a:pt x="85" y="59"/>
                </a:moveTo>
                <a:cubicBezTo>
                  <a:pt x="98" y="59"/>
                  <a:pt x="98" y="59"/>
                  <a:pt x="98" y="59"/>
                </a:cubicBezTo>
                <a:cubicBezTo>
                  <a:pt x="112" y="59"/>
                  <a:pt x="112" y="59"/>
                  <a:pt x="112" y="59"/>
                </a:cubicBezTo>
                <a:cubicBezTo>
                  <a:pt x="121" y="59"/>
                  <a:pt x="121" y="59"/>
                  <a:pt x="121" y="59"/>
                </a:cubicBezTo>
                <a:cubicBezTo>
                  <a:pt x="145" y="59"/>
                  <a:pt x="145" y="59"/>
                  <a:pt x="145" y="59"/>
                </a:cubicBezTo>
                <a:cubicBezTo>
                  <a:pt x="145" y="59"/>
                  <a:pt x="145" y="59"/>
                  <a:pt x="145" y="59"/>
                </a:cubicBezTo>
                <a:cubicBezTo>
                  <a:pt x="147" y="59"/>
                  <a:pt x="148" y="60"/>
                  <a:pt x="149" y="60"/>
                </a:cubicBezTo>
                <a:cubicBezTo>
                  <a:pt x="150" y="61"/>
                  <a:pt x="150" y="61"/>
                  <a:pt x="150" y="61"/>
                </a:cubicBezTo>
                <a:cubicBezTo>
                  <a:pt x="150" y="104"/>
                  <a:pt x="150" y="104"/>
                  <a:pt x="150" y="104"/>
                </a:cubicBezTo>
                <a:cubicBezTo>
                  <a:pt x="150" y="104"/>
                  <a:pt x="150" y="104"/>
                  <a:pt x="149" y="105"/>
                </a:cubicBezTo>
                <a:cubicBezTo>
                  <a:pt x="148" y="106"/>
                  <a:pt x="147" y="106"/>
                  <a:pt x="145" y="106"/>
                </a:cubicBezTo>
                <a:cubicBezTo>
                  <a:pt x="145" y="106"/>
                  <a:pt x="145" y="106"/>
                  <a:pt x="145" y="106"/>
                </a:cubicBezTo>
                <a:cubicBezTo>
                  <a:pt x="85" y="106"/>
                  <a:pt x="85" y="106"/>
                  <a:pt x="85" y="106"/>
                </a:cubicBezTo>
                <a:cubicBezTo>
                  <a:pt x="85" y="106"/>
                  <a:pt x="85" y="106"/>
                  <a:pt x="85" y="106"/>
                </a:cubicBezTo>
                <a:cubicBezTo>
                  <a:pt x="84" y="106"/>
                  <a:pt x="82" y="106"/>
                  <a:pt x="81" y="105"/>
                </a:cubicBezTo>
                <a:cubicBezTo>
                  <a:pt x="81" y="104"/>
                  <a:pt x="81" y="104"/>
                  <a:pt x="81" y="104"/>
                </a:cubicBezTo>
                <a:cubicBezTo>
                  <a:pt x="81" y="88"/>
                  <a:pt x="81" y="88"/>
                  <a:pt x="81" y="88"/>
                </a:cubicBezTo>
                <a:cubicBezTo>
                  <a:pt x="81" y="79"/>
                  <a:pt x="81" y="79"/>
                  <a:pt x="81" y="79"/>
                </a:cubicBezTo>
                <a:cubicBezTo>
                  <a:pt x="81" y="61"/>
                  <a:pt x="81" y="61"/>
                  <a:pt x="81" y="61"/>
                </a:cubicBezTo>
                <a:cubicBezTo>
                  <a:pt x="81" y="61"/>
                  <a:pt x="81" y="61"/>
                  <a:pt x="81" y="60"/>
                </a:cubicBezTo>
                <a:cubicBezTo>
                  <a:pt x="82" y="60"/>
                  <a:pt x="82" y="60"/>
                  <a:pt x="82" y="60"/>
                </a:cubicBezTo>
                <a:cubicBezTo>
                  <a:pt x="83" y="60"/>
                  <a:pt x="84" y="59"/>
                  <a:pt x="85" y="59"/>
                </a:cubicBezTo>
                <a:cubicBezTo>
                  <a:pt x="85" y="59"/>
                  <a:pt x="85" y="59"/>
                  <a:pt x="85" y="59"/>
                </a:cubicBezTo>
                <a:moveTo>
                  <a:pt x="13" y="79"/>
                </a:moveTo>
                <a:cubicBezTo>
                  <a:pt x="12" y="79"/>
                  <a:pt x="11" y="79"/>
                  <a:pt x="11" y="79"/>
                </a:cubicBezTo>
                <a:cubicBezTo>
                  <a:pt x="50" y="51"/>
                  <a:pt x="50" y="51"/>
                  <a:pt x="50" y="51"/>
                </a:cubicBezTo>
                <a:cubicBezTo>
                  <a:pt x="61" y="60"/>
                  <a:pt x="61" y="60"/>
                  <a:pt x="61" y="60"/>
                </a:cubicBezTo>
                <a:cubicBezTo>
                  <a:pt x="71" y="52"/>
                  <a:pt x="71" y="52"/>
                  <a:pt x="71" y="52"/>
                </a:cubicBezTo>
                <a:cubicBezTo>
                  <a:pt x="76" y="56"/>
                  <a:pt x="76" y="56"/>
                  <a:pt x="76" y="56"/>
                </a:cubicBezTo>
                <a:cubicBezTo>
                  <a:pt x="75" y="57"/>
                  <a:pt x="74" y="59"/>
                  <a:pt x="74" y="61"/>
                </a:cubicBezTo>
                <a:cubicBezTo>
                  <a:pt x="74" y="79"/>
                  <a:pt x="74" y="79"/>
                  <a:pt x="74" y="79"/>
                </a:cubicBezTo>
                <a:cubicBezTo>
                  <a:pt x="13" y="79"/>
                  <a:pt x="13" y="79"/>
                  <a:pt x="13" y="79"/>
                </a:cubicBezTo>
                <a:moveTo>
                  <a:pt x="9" y="68"/>
                </a:moveTo>
                <a:cubicBezTo>
                  <a:pt x="9" y="21"/>
                  <a:pt x="9" y="21"/>
                  <a:pt x="9" y="21"/>
                </a:cubicBezTo>
                <a:cubicBezTo>
                  <a:pt x="41" y="45"/>
                  <a:pt x="41" y="45"/>
                  <a:pt x="41" y="45"/>
                </a:cubicBezTo>
                <a:cubicBezTo>
                  <a:pt x="9" y="68"/>
                  <a:pt x="9" y="68"/>
                  <a:pt x="9" y="68"/>
                </a:cubicBezTo>
                <a:moveTo>
                  <a:pt x="89" y="53"/>
                </a:moveTo>
                <a:cubicBezTo>
                  <a:pt x="79" y="46"/>
                  <a:pt x="79" y="46"/>
                  <a:pt x="79" y="46"/>
                </a:cubicBezTo>
                <a:cubicBezTo>
                  <a:pt x="112" y="21"/>
                  <a:pt x="112" y="21"/>
                  <a:pt x="112" y="21"/>
                </a:cubicBezTo>
                <a:cubicBezTo>
                  <a:pt x="112" y="53"/>
                  <a:pt x="112" y="53"/>
                  <a:pt x="112" y="53"/>
                </a:cubicBezTo>
                <a:cubicBezTo>
                  <a:pt x="89" y="53"/>
                  <a:pt x="89" y="53"/>
                  <a:pt x="89" y="53"/>
                </a:cubicBezTo>
                <a:moveTo>
                  <a:pt x="61" y="47"/>
                </a:moveTo>
                <a:cubicBezTo>
                  <a:pt x="11" y="10"/>
                  <a:pt x="11" y="10"/>
                  <a:pt x="11" y="10"/>
                </a:cubicBezTo>
                <a:cubicBezTo>
                  <a:pt x="11" y="9"/>
                  <a:pt x="12" y="9"/>
                  <a:pt x="13" y="9"/>
                </a:cubicBezTo>
                <a:cubicBezTo>
                  <a:pt x="13" y="9"/>
                  <a:pt x="13" y="9"/>
                  <a:pt x="13" y="9"/>
                </a:cubicBezTo>
                <a:cubicBezTo>
                  <a:pt x="109" y="9"/>
                  <a:pt x="109" y="9"/>
                  <a:pt x="109" y="9"/>
                </a:cubicBezTo>
                <a:cubicBezTo>
                  <a:pt x="109" y="9"/>
                  <a:pt x="110" y="9"/>
                  <a:pt x="111" y="10"/>
                </a:cubicBezTo>
                <a:cubicBezTo>
                  <a:pt x="110" y="10"/>
                  <a:pt x="110" y="10"/>
                  <a:pt x="110" y="10"/>
                </a:cubicBezTo>
                <a:cubicBezTo>
                  <a:pt x="71" y="40"/>
                  <a:pt x="71" y="40"/>
                  <a:pt x="71" y="40"/>
                </a:cubicBezTo>
                <a:cubicBezTo>
                  <a:pt x="71" y="40"/>
                  <a:pt x="71" y="40"/>
                  <a:pt x="71" y="40"/>
                </a:cubicBezTo>
                <a:cubicBezTo>
                  <a:pt x="71" y="40"/>
                  <a:pt x="71" y="40"/>
                  <a:pt x="71" y="40"/>
                </a:cubicBezTo>
                <a:cubicBezTo>
                  <a:pt x="61" y="47"/>
                  <a:pt x="61" y="47"/>
                  <a:pt x="61" y="47"/>
                </a:cubicBezTo>
                <a:moveTo>
                  <a:pt x="109" y="0"/>
                </a:moveTo>
                <a:cubicBezTo>
                  <a:pt x="13" y="0"/>
                  <a:pt x="13" y="0"/>
                  <a:pt x="13" y="0"/>
                </a:cubicBezTo>
                <a:cubicBezTo>
                  <a:pt x="6" y="0"/>
                  <a:pt x="1" y="5"/>
                  <a:pt x="0" y="11"/>
                </a:cubicBezTo>
                <a:cubicBezTo>
                  <a:pt x="0" y="77"/>
                  <a:pt x="0" y="77"/>
                  <a:pt x="0" y="77"/>
                </a:cubicBezTo>
                <a:cubicBezTo>
                  <a:pt x="1" y="84"/>
                  <a:pt x="6" y="88"/>
                  <a:pt x="13" y="88"/>
                </a:cubicBezTo>
                <a:cubicBezTo>
                  <a:pt x="74" y="88"/>
                  <a:pt x="74" y="88"/>
                  <a:pt x="74" y="88"/>
                </a:cubicBezTo>
                <a:cubicBezTo>
                  <a:pt x="74" y="104"/>
                  <a:pt x="74" y="104"/>
                  <a:pt x="74" y="104"/>
                </a:cubicBezTo>
                <a:cubicBezTo>
                  <a:pt x="74" y="107"/>
                  <a:pt x="75" y="109"/>
                  <a:pt x="78" y="111"/>
                </a:cubicBezTo>
                <a:cubicBezTo>
                  <a:pt x="80" y="112"/>
                  <a:pt x="82" y="113"/>
                  <a:pt x="85" y="113"/>
                </a:cubicBezTo>
                <a:cubicBezTo>
                  <a:pt x="145" y="113"/>
                  <a:pt x="145" y="113"/>
                  <a:pt x="145" y="113"/>
                </a:cubicBezTo>
                <a:cubicBezTo>
                  <a:pt x="148" y="113"/>
                  <a:pt x="151" y="112"/>
                  <a:pt x="153" y="111"/>
                </a:cubicBezTo>
                <a:cubicBezTo>
                  <a:pt x="155" y="109"/>
                  <a:pt x="157" y="107"/>
                  <a:pt x="157" y="104"/>
                </a:cubicBezTo>
                <a:cubicBezTo>
                  <a:pt x="157" y="61"/>
                  <a:pt x="157" y="61"/>
                  <a:pt x="157" y="61"/>
                </a:cubicBezTo>
                <a:cubicBezTo>
                  <a:pt x="157" y="59"/>
                  <a:pt x="155" y="56"/>
                  <a:pt x="153" y="55"/>
                </a:cubicBezTo>
                <a:cubicBezTo>
                  <a:pt x="151" y="53"/>
                  <a:pt x="148" y="53"/>
                  <a:pt x="145" y="53"/>
                </a:cubicBezTo>
                <a:cubicBezTo>
                  <a:pt x="121" y="53"/>
                  <a:pt x="121" y="53"/>
                  <a:pt x="121" y="53"/>
                </a:cubicBezTo>
                <a:cubicBezTo>
                  <a:pt x="121" y="11"/>
                  <a:pt x="121" y="11"/>
                  <a:pt x="121" y="11"/>
                </a:cubicBezTo>
                <a:cubicBezTo>
                  <a:pt x="121" y="5"/>
                  <a:pt x="115" y="0"/>
                  <a:pt x="109" y="0"/>
                </a:cubicBezTo>
              </a:path>
            </a:pathLst>
          </a:custGeom>
          <a:gradFill>
            <a:gsLst>
              <a:gs pos="0">
                <a:srgbClr val="165380"/>
              </a:gs>
              <a:gs pos="100000">
                <a:srgbClr val="2487D2"/>
              </a:gs>
            </a:gsLst>
            <a:lin ang="3600000" scaled="0"/>
          </a:gra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6" name="文本框 20"/>
          <p:cNvSpPr txBox="1"/>
          <p:nvPr/>
        </p:nvSpPr>
        <p:spPr>
          <a:xfrm flipH="1">
            <a:off x="1363661" y="1970090"/>
            <a:ext cx="1993900" cy="492443"/>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12,389</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7" name="文本框 16"/>
          <p:cNvSpPr txBox="1"/>
          <p:nvPr/>
        </p:nvSpPr>
        <p:spPr>
          <a:xfrm flipH="1">
            <a:off x="3866091" y="1970090"/>
            <a:ext cx="1993900" cy="492443"/>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12,389</a:t>
            </a:r>
            <a:endParaRPr kumimoji="0" lang="en-US" altLang="zh-CN" sz="3200" b="1"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8" name="文本框 20"/>
          <p:cNvSpPr txBox="1"/>
          <p:nvPr/>
        </p:nvSpPr>
        <p:spPr>
          <a:xfrm flipH="1">
            <a:off x="6385983" y="1970090"/>
            <a:ext cx="1993900" cy="492443"/>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12,389</a:t>
            </a:r>
            <a:endParaRPr kumimoji="0" lang="en-US" altLang="zh-CN" sz="3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9" name="文本框 20"/>
          <p:cNvSpPr txBox="1"/>
          <p:nvPr/>
        </p:nvSpPr>
        <p:spPr>
          <a:xfrm flipH="1">
            <a:off x="8897144" y="1970090"/>
            <a:ext cx="1993900" cy="492443"/>
          </a:xfrm>
          <a:prstGeom prst="rect">
            <a:avLst/>
          </a:prstGeom>
          <a:noFill/>
          <a:ln w="9525">
            <a:noFill/>
          </a:ln>
          <a:effectLst>
            <a:outerShdw sx="999" sy="999" algn="ctr" rotWithShape="0">
              <a:srgbClr val="000000"/>
            </a:outerShdw>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12,389</a:t>
            </a:r>
            <a:endParaRPr kumimoji="0" lang="en-US" altLang="zh-CN" sz="3200" b="1"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战略规划</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矩形标注 1"/>
          <p:cNvSpPr/>
          <p:nvPr/>
        </p:nvSpPr>
        <p:spPr>
          <a:xfrm>
            <a:off x="552450" y="3411219"/>
            <a:ext cx="2726690" cy="573405"/>
          </a:xfrm>
          <a:prstGeom prst="wedgeRectCallout">
            <a:avLst>
              <a:gd name="adj1" fmla="val -6450"/>
              <a:gd name="adj2" fmla="val 79125"/>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矩形标注 2"/>
          <p:cNvSpPr/>
          <p:nvPr/>
        </p:nvSpPr>
        <p:spPr>
          <a:xfrm flipV="1">
            <a:off x="3339465" y="3411219"/>
            <a:ext cx="2726690" cy="573405"/>
          </a:xfrm>
          <a:prstGeom prst="wedgeRectCallout">
            <a:avLst>
              <a:gd name="adj1" fmla="val -6450"/>
              <a:gd name="adj2" fmla="val 79125"/>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6" name="矩形标注 3"/>
          <p:cNvSpPr/>
          <p:nvPr/>
        </p:nvSpPr>
        <p:spPr>
          <a:xfrm>
            <a:off x="6126480" y="3411219"/>
            <a:ext cx="2726690" cy="573405"/>
          </a:xfrm>
          <a:prstGeom prst="wedgeRectCallout">
            <a:avLst>
              <a:gd name="adj1" fmla="val -6450"/>
              <a:gd name="adj2" fmla="val 79125"/>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7" name="矩形标注 4"/>
          <p:cNvSpPr/>
          <p:nvPr/>
        </p:nvSpPr>
        <p:spPr>
          <a:xfrm flipV="1">
            <a:off x="8913495" y="3411219"/>
            <a:ext cx="2726690" cy="573405"/>
          </a:xfrm>
          <a:prstGeom prst="wedgeRectCallout">
            <a:avLst>
              <a:gd name="adj1" fmla="val -6450"/>
              <a:gd name="adj2" fmla="val 79125"/>
            </a:avLst>
          </a:prstGeom>
          <a:gradFill>
            <a:gsLst>
              <a:gs pos="0">
                <a:srgbClr val="165380"/>
              </a:gs>
              <a:gs pos="100000">
                <a:srgbClr val="2487D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文本框 22"/>
          <p:cNvSpPr txBox="1"/>
          <p:nvPr/>
        </p:nvSpPr>
        <p:spPr>
          <a:xfrm flipH="1">
            <a:off x="551815" y="5359403"/>
            <a:ext cx="2524125" cy="846001"/>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a:t>
            </a:r>
            <a:r>
              <a:rPr kumimoji="0" lang="zh-CN" altLang="en-US" sz="1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移动。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9" name="文本框 8"/>
          <p:cNvSpPr txBox="1"/>
          <p:nvPr/>
        </p:nvSpPr>
        <p:spPr>
          <a:xfrm flipH="1">
            <a:off x="664844" y="4429759"/>
            <a:ext cx="1203325" cy="830997"/>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STEP </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01</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0" name="拉杆箱 817"/>
          <p:cNvSpPr/>
          <p:nvPr/>
        </p:nvSpPr>
        <p:spPr>
          <a:xfrm>
            <a:off x="10334943" y="1299390"/>
            <a:ext cx="663257" cy="636247"/>
          </a:xfrm>
          <a:custGeom>
            <a:avLst/>
            <a:gdLst>
              <a:gd name="T0" fmla="*/ 1170 w 1218"/>
              <a:gd name="T1" fmla="*/ 107 h 1170"/>
              <a:gd name="T2" fmla="*/ 1054 w 1218"/>
              <a:gd name="T3" fmla="*/ 122 h 1170"/>
              <a:gd name="T4" fmla="*/ 923 w 1218"/>
              <a:gd name="T5" fmla="*/ 198 h 1170"/>
              <a:gd name="T6" fmla="*/ 825 w 1218"/>
              <a:gd name="T7" fmla="*/ 326 h 1170"/>
              <a:gd name="T8" fmla="*/ 780 w 1218"/>
              <a:gd name="T9" fmla="*/ 477 h 1170"/>
              <a:gd name="T10" fmla="*/ 807 w 1218"/>
              <a:gd name="T11" fmla="*/ 677 h 1170"/>
              <a:gd name="T12" fmla="*/ 839 w 1218"/>
              <a:gd name="T13" fmla="*/ 739 h 1170"/>
              <a:gd name="T14" fmla="*/ 846 w 1218"/>
              <a:gd name="T15" fmla="*/ 709 h 1170"/>
              <a:gd name="T16" fmla="*/ 555 w 1218"/>
              <a:gd name="T17" fmla="*/ 1124 h 1170"/>
              <a:gd name="T18" fmla="*/ 264 w 1218"/>
              <a:gd name="T19" fmla="*/ 769 h 1170"/>
              <a:gd name="T20" fmla="*/ 481 w 1218"/>
              <a:gd name="T21" fmla="*/ 342 h 1170"/>
              <a:gd name="T22" fmla="*/ 409 w 1218"/>
              <a:gd name="T23" fmla="*/ 52 h 1170"/>
              <a:gd name="T24" fmla="*/ 304 w 1218"/>
              <a:gd name="T25" fmla="*/ 52 h 1170"/>
              <a:gd name="T26" fmla="*/ 160 w 1218"/>
              <a:gd name="T27" fmla="*/ 248 h 1170"/>
              <a:gd name="T28" fmla="*/ 107 w 1218"/>
              <a:gd name="T29" fmla="*/ 0 h 1170"/>
              <a:gd name="T30" fmla="*/ 55 w 1218"/>
              <a:gd name="T31" fmla="*/ 257 h 1170"/>
              <a:gd name="T32" fmla="*/ 0 w 1218"/>
              <a:gd name="T33" fmla="*/ 570 h 1170"/>
              <a:gd name="T34" fmla="*/ 217 w 1218"/>
              <a:gd name="T35" fmla="*/ 833 h 1170"/>
              <a:gd name="T36" fmla="*/ 892 w 1218"/>
              <a:gd name="T37" fmla="*/ 833 h 1170"/>
              <a:gd name="T38" fmla="*/ 894 w 1218"/>
              <a:gd name="T39" fmla="*/ 743 h 1170"/>
              <a:gd name="T40" fmla="*/ 984 w 1218"/>
              <a:gd name="T41" fmla="*/ 678 h 1170"/>
              <a:gd name="T42" fmla="*/ 1073 w 1218"/>
              <a:gd name="T43" fmla="*/ 591 h 1170"/>
              <a:gd name="T44" fmla="*/ 1141 w 1218"/>
              <a:gd name="T45" fmla="*/ 487 h 1170"/>
              <a:gd name="T46" fmla="*/ 1196 w 1218"/>
              <a:gd name="T47" fmla="*/ 320 h 1170"/>
              <a:gd name="T48" fmla="*/ 1210 w 1218"/>
              <a:gd name="T49" fmla="*/ 210 h 1170"/>
              <a:gd name="T50" fmla="*/ 1217 w 1218"/>
              <a:gd name="T51" fmla="*/ 128 h 1170"/>
              <a:gd name="T52" fmla="*/ 1205 w 1218"/>
              <a:gd name="T53" fmla="*/ 112 h 1170"/>
              <a:gd name="T54" fmla="*/ 1000 w 1218"/>
              <a:gd name="T55" fmla="*/ 371 h 1170"/>
              <a:gd name="T56" fmla="*/ 963 w 1218"/>
              <a:gd name="T57" fmla="*/ 430 h 1170"/>
              <a:gd name="T58" fmla="*/ 914 w 1218"/>
              <a:gd name="T59" fmla="*/ 553 h 1170"/>
              <a:gd name="T60" fmla="*/ 846 w 1218"/>
              <a:gd name="T61" fmla="*/ 708 h 1170"/>
              <a:gd name="T62" fmla="*/ 934 w 1218"/>
              <a:gd name="T63" fmla="*/ 462 h 1170"/>
              <a:gd name="T64" fmla="*/ 977 w 1218"/>
              <a:gd name="T65" fmla="*/ 394 h 1170"/>
              <a:gd name="T66" fmla="*/ 1014 w 1218"/>
              <a:gd name="T67" fmla="*/ 351 h 1170"/>
              <a:gd name="T68" fmla="*/ 1015 w 1218"/>
              <a:gd name="T69" fmla="*/ 352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8" h="1170">
                <a:moveTo>
                  <a:pt x="1205" y="112"/>
                </a:moveTo>
                <a:cubicBezTo>
                  <a:pt x="1198" y="111"/>
                  <a:pt x="1185" y="107"/>
                  <a:pt x="1170" y="107"/>
                </a:cubicBezTo>
                <a:cubicBezTo>
                  <a:pt x="1156" y="107"/>
                  <a:pt x="1136" y="105"/>
                  <a:pt x="1118" y="108"/>
                </a:cubicBezTo>
                <a:cubicBezTo>
                  <a:pt x="1098" y="111"/>
                  <a:pt x="1077" y="115"/>
                  <a:pt x="1054" y="122"/>
                </a:cubicBezTo>
                <a:cubicBezTo>
                  <a:pt x="1032" y="129"/>
                  <a:pt x="1010" y="140"/>
                  <a:pt x="987" y="152"/>
                </a:cubicBezTo>
                <a:cubicBezTo>
                  <a:pt x="964" y="165"/>
                  <a:pt x="944" y="181"/>
                  <a:pt x="923" y="198"/>
                </a:cubicBezTo>
                <a:cubicBezTo>
                  <a:pt x="903" y="216"/>
                  <a:pt x="885" y="236"/>
                  <a:pt x="868" y="257"/>
                </a:cubicBezTo>
                <a:cubicBezTo>
                  <a:pt x="852" y="279"/>
                  <a:pt x="837" y="302"/>
                  <a:pt x="825" y="326"/>
                </a:cubicBezTo>
                <a:cubicBezTo>
                  <a:pt x="813" y="351"/>
                  <a:pt x="802" y="376"/>
                  <a:pt x="795" y="401"/>
                </a:cubicBezTo>
                <a:cubicBezTo>
                  <a:pt x="788" y="426"/>
                  <a:pt x="782" y="452"/>
                  <a:pt x="780" y="477"/>
                </a:cubicBezTo>
                <a:cubicBezTo>
                  <a:pt x="774" y="527"/>
                  <a:pt x="779" y="576"/>
                  <a:pt x="788" y="618"/>
                </a:cubicBezTo>
                <a:cubicBezTo>
                  <a:pt x="794" y="640"/>
                  <a:pt x="800" y="659"/>
                  <a:pt x="807" y="677"/>
                </a:cubicBezTo>
                <a:cubicBezTo>
                  <a:pt x="814" y="694"/>
                  <a:pt x="822" y="710"/>
                  <a:pt x="829" y="723"/>
                </a:cubicBezTo>
                <a:cubicBezTo>
                  <a:pt x="832" y="729"/>
                  <a:pt x="836" y="734"/>
                  <a:pt x="839" y="739"/>
                </a:cubicBezTo>
                <a:cubicBezTo>
                  <a:pt x="841" y="731"/>
                  <a:pt x="843" y="722"/>
                  <a:pt x="845" y="713"/>
                </a:cubicBezTo>
                <a:cubicBezTo>
                  <a:pt x="845" y="712"/>
                  <a:pt x="845" y="710"/>
                  <a:pt x="846" y="709"/>
                </a:cubicBezTo>
                <a:lnTo>
                  <a:pt x="846" y="833"/>
                </a:lnTo>
                <a:cubicBezTo>
                  <a:pt x="846" y="994"/>
                  <a:pt x="715" y="1124"/>
                  <a:pt x="555" y="1124"/>
                </a:cubicBezTo>
                <a:cubicBezTo>
                  <a:pt x="394" y="1124"/>
                  <a:pt x="264" y="994"/>
                  <a:pt x="264" y="833"/>
                </a:cubicBezTo>
                <a:lnTo>
                  <a:pt x="264" y="769"/>
                </a:lnTo>
                <a:cubicBezTo>
                  <a:pt x="374" y="745"/>
                  <a:pt x="481" y="570"/>
                  <a:pt x="481" y="570"/>
                </a:cubicBezTo>
                <a:lnTo>
                  <a:pt x="481" y="342"/>
                </a:lnTo>
                <a:cubicBezTo>
                  <a:pt x="481" y="298"/>
                  <a:pt x="450" y="261"/>
                  <a:pt x="409" y="251"/>
                </a:cubicBezTo>
                <a:lnTo>
                  <a:pt x="409" y="52"/>
                </a:lnTo>
                <a:cubicBezTo>
                  <a:pt x="409" y="23"/>
                  <a:pt x="385" y="0"/>
                  <a:pt x="356" y="0"/>
                </a:cubicBezTo>
                <a:cubicBezTo>
                  <a:pt x="327" y="0"/>
                  <a:pt x="304" y="23"/>
                  <a:pt x="304" y="52"/>
                </a:cubicBezTo>
                <a:lnTo>
                  <a:pt x="304" y="248"/>
                </a:lnTo>
                <a:lnTo>
                  <a:pt x="160" y="248"/>
                </a:lnTo>
                <a:lnTo>
                  <a:pt x="160" y="52"/>
                </a:lnTo>
                <a:cubicBezTo>
                  <a:pt x="160" y="23"/>
                  <a:pt x="136" y="0"/>
                  <a:pt x="107" y="0"/>
                </a:cubicBezTo>
                <a:cubicBezTo>
                  <a:pt x="78" y="0"/>
                  <a:pt x="55" y="23"/>
                  <a:pt x="55" y="52"/>
                </a:cubicBezTo>
                <a:lnTo>
                  <a:pt x="55" y="257"/>
                </a:lnTo>
                <a:cubicBezTo>
                  <a:pt x="22" y="272"/>
                  <a:pt x="0" y="304"/>
                  <a:pt x="0" y="342"/>
                </a:cubicBezTo>
                <a:lnTo>
                  <a:pt x="0" y="570"/>
                </a:lnTo>
                <a:cubicBezTo>
                  <a:pt x="0" y="570"/>
                  <a:pt x="107" y="745"/>
                  <a:pt x="217" y="769"/>
                </a:cubicBezTo>
                <a:lnTo>
                  <a:pt x="217" y="833"/>
                </a:lnTo>
                <a:cubicBezTo>
                  <a:pt x="217" y="1019"/>
                  <a:pt x="369" y="1170"/>
                  <a:pt x="555" y="1170"/>
                </a:cubicBezTo>
                <a:cubicBezTo>
                  <a:pt x="741" y="1170"/>
                  <a:pt x="892" y="1019"/>
                  <a:pt x="892" y="833"/>
                </a:cubicBezTo>
                <a:lnTo>
                  <a:pt x="892" y="742"/>
                </a:lnTo>
                <a:lnTo>
                  <a:pt x="894" y="743"/>
                </a:lnTo>
                <a:cubicBezTo>
                  <a:pt x="903" y="737"/>
                  <a:pt x="929" y="720"/>
                  <a:pt x="939" y="713"/>
                </a:cubicBezTo>
                <a:cubicBezTo>
                  <a:pt x="953" y="703"/>
                  <a:pt x="969" y="691"/>
                  <a:pt x="984" y="678"/>
                </a:cubicBezTo>
                <a:cubicBezTo>
                  <a:pt x="1000" y="666"/>
                  <a:pt x="1015" y="652"/>
                  <a:pt x="1030" y="637"/>
                </a:cubicBezTo>
                <a:cubicBezTo>
                  <a:pt x="1045" y="623"/>
                  <a:pt x="1059" y="607"/>
                  <a:pt x="1073" y="591"/>
                </a:cubicBezTo>
                <a:cubicBezTo>
                  <a:pt x="1086" y="575"/>
                  <a:pt x="1099" y="558"/>
                  <a:pt x="1110" y="541"/>
                </a:cubicBezTo>
                <a:cubicBezTo>
                  <a:pt x="1121" y="523"/>
                  <a:pt x="1132" y="506"/>
                  <a:pt x="1141" y="487"/>
                </a:cubicBezTo>
                <a:cubicBezTo>
                  <a:pt x="1160" y="451"/>
                  <a:pt x="1174" y="414"/>
                  <a:pt x="1184" y="376"/>
                </a:cubicBezTo>
                <a:cubicBezTo>
                  <a:pt x="1189" y="358"/>
                  <a:pt x="1192" y="338"/>
                  <a:pt x="1196" y="320"/>
                </a:cubicBezTo>
                <a:cubicBezTo>
                  <a:pt x="1200" y="301"/>
                  <a:pt x="1202" y="282"/>
                  <a:pt x="1204" y="263"/>
                </a:cubicBezTo>
                <a:cubicBezTo>
                  <a:pt x="1207" y="245"/>
                  <a:pt x="1209" y="227"/>
                  <a:pt x="1210" y="210"/>
                </a:cubicBezTo>
                <a:cubicBezTo>
                  <a:pt x="1212" y="191"/>
                  <a:pt x="1213" y="176"/>
                  <a:pt x="1214" y="163"/>
                </a:cubicBezTo>
                <a:cubicBezTo>
                  <a:pt x="1216" y="150"/>
                  <a:pt x="1216" y="136"/>
                  <a:pt x="1217" y="128"/>
                </a:cubicBezTo>
                <a:cubicBezTo>
                  <a:pt x="1218" y="119"/>
                  <a:pt x="1218" y="115"/>
                  <a:pt x="1218" y="115"/>
                </a:cubicBezTo>
                <a:cubicBezTo>
                  <a:pt x="1218" y="115"/>
                  <a:pt x="1213" y="113"/>
                  <a:pt x="1205" y="112"/>
                </a:cubicBezTo>
                <a:close/>
                <a:moveTo>
                  <a:pt x="1015" y="352"/>
                </a:moveTo>
                <a:cubicBezTo>
                  <a:pt x="1011" y="357"/>
                  <a:pt x="1005" y="363"/>
                  <a:pt x="1000" y="371"/>
                </a:cubicBezTo>
                <a:cubicBezTo>
                  <a:pt x="994" y="379"/>
                  <a:pt x="988" y="388"/>
                  <a:pt x="982" y="397"/>
                </a:cubicBezTo>
                <a:cubicBezTo>
                  <a:pt x="976" y="407"/>
                  <a:pt x="970" y="418"/>
                  <a:pt x="963" y="430"/>
                </a:cubicBezTo>
                <a:cubicBezTo>
                  <a:pt x="957" y="442"/>
                  <a:pt x="951" y="455"/>
                  <a:pt x="945" y="468"/>
                </a:cubicBezTo>
                <a:cubicBezTo>
                  <a:pt x="934" y="495"/>
                  <a:pt x="923" y="524"/>
                  <a:pt x="914" y="553"/>
                </a:cubicBezTo>
                <a:cubicBezTo>
                  <a:pt x="898" y="608"/>
                  <a:pt x="886" y="664"/>
                  <a:pt x="879" y="708"/>
                </a:cubicBezTo>
                <a:lnTo>
                  <a:pt x="846" y="708"/>
                </a:lnTo>
                <a:cubicBezTo>
                  <a:pt x="857" y="663"/>
                  <a:pt x="873" y="604"/>
                  <a:pt x="895" y="547"/>
                </a:cubicBezTo>
                <a:cubicBezTo>
                  <a:pt x="907" y="517"/>
                  <a:pt x="920" y="489"/>
                  <a:pt x="934" y="462"/>
                </a:cubicBezTo>
                <a:cubicBezTo>
                  <a:pt x="941" y="450"/>
                  <a:pt x="948" y="437"/>
                  <a:pt x="955" y="425"/>
                </a:cubicBezTo>
                <a:cubicBezTo>
                  <a:pt x="963" y="414"/>
                  <a:pt x="970" y="404"/>
                  <a:pt x="977" y="394"/>
                </a:cubicBezTo>
                <a:cubicBezTo>
                  <a:pt x="984" y="385"/>
                  <a:pt x="991" y="376"/>
                  <a:pt x="997" y="369"/>
                </a:cubicBezTo>
                <a:cubicBezTo>
                  <a:pt x="1003" y="361"/>
                  <a:pt x="1010" y="356"/>
                  <a:pt x="1014" y="351"/>
                </a:cubicBezTo>
                <a:cubicBezTo>
                  <a:pt x="1024" y="341"/>
                  <a:pt x="1029" y="336"/>
                  <a:pt x="1029" y="336"/>
                </a:cubicBezTo>
                <a:cubicBezTo>
                  <a:pt x="1029" y="336"/>
                  <a:pt x="1024" y="342"/>
                  <a:pt x="1015" y="352"/>
                </a:cubicBezTo>
                <a:close/>
              </a:path>
            </a:pathLst>
          </a:custGeom>
          <a:gradFill>
            <a:gsLst>
              <a:gs pos="0">
                <a:srgbClr val="165380"/>
              </a:gs>
              <a:gs pos="100000">
                <a:srgbClr val="2487D2"/>
              </a:gs>
            </a:gsLst>
            <a:lin ang="3600000" scaled="0"/>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拉包 818"/>
          <p:cNvSpPr/>
          <p:nvPr/>
        </p:nvSpPr>
        <p:spPr>
          <a:xfrm>
            <a:off x="1934210" y="4494529"/>
            <a:ext cx="488495" cy="753110"/>
          </a:xfrm>
          <a:custGeom>
            <a:avLst/>
            <a:gdLst>
              <a:gd name="connsiteX0" fmla="*/ 21898 w 393543"/>
              <a:gd name="connsiteY0" fmla="*/ 384441 h 606722"/>
              <a:gd name="connsiteX1" fmla="*/ 43707 w 393543"/>
              <a:gd name="connsiteY1" fmla="*/ 406305 h 606722"/>
              <a:gd name="connsiteX2" fmla="*/ 43707 w 393543"/>
              <a:gd name="connsiteY2" fmla="*/ 562995 h 606722"/>
              <a:gd name="connsiteX3" fmla="*/ 349836 w 393543"/>
              <a:gd name="connsiteY3" fmla="*/ 562995 h 606722"/>
              <a:gd name="connsiteX4" fmla="*/ 349836 w 393543"/>
              <a:gd name="connsiteY4" fmla="*/ 406305 h 606722"/>
              <a:gd name="connsiteX5" fmla="*/ 371645 w 393543"/>
              <a:gd name="connsiteY5" fmla="*/ 384441 h 606722"/>
              <a:gd name="connsiteX6" fmla="*/ 393543 w 393543"/>
              <a:gd name="connsiteY6" fmla="*/ 406305 h 606722"/>
              <a:gd name="connsiteX7" fmla="*/ 393543 w 393543"/>
              <a:gd name="connsiteY7" fmla="*/ 584859 h 606722"/>
              <a:gd name="connsiteX8" fmla="*/ 371645 w 393543"/>
              <a:gd name="connsiteY8" fmla="*/ 606722 h 606722"/>
              <a:gd name="connsiteX9" fmla="*/ 21898 w 393543"/>
              <a:gd name="connsiteY9" fmla="*/ 606722 h 606722"/>
              <a:gd name="connsiteX10" fmla="*/ 0 w 393543"/>
              <a:gd name="connsiteY10" fmla="*/ 584859 h 606722"/>
              <a:gd name="connsiteX11" fmla="*/ 0 w 393543"/>
              <a:gd name="connsiteY11" fmla="*/ 406305 h 606722"/>
              <a:gd name="connsiteX12" fmla="*/ 21898 w 393543"/>
              <a:gd name="connsiteY12" fmla="*/ 384441 h 606722"/>
              <a:gd name="connsiteX13" fmla="*/ 196772 w 393543"/>
              <a:gd name="connsiteY13" fmla="*/ 321018 h 606722"/>
              <a:gd name="connsiteX14" fmla="*/ 212215 w 393543"/>
              <a:gd name="connsiteY14" fmla="*/ 327416 h 606722"/>
              <a:gd name="connsiteX15" fmla="*/ 290370 w 393543"/>
              <a:gd name="connsiteY15" fmla="*/ 405441 h 606722"/>
              <a:gd name="connsiteX16" fmla="*/ 290370 w 393543"/>
              <a:gd name="connsiteY16" fmla="*/ 436277 h 606722"/>
              <a:gd name="connsiteX17" fmla="*/ 274970 w 393543"/>
              <a:gd name="connsiteY17" fmla="*/ 442676 h 606722"/>
              <a:gd name="connsiteX18" fmla="*/ 259482 w 393543"/>
              <a:gd name="connsiteY18" fmla="*/ 436277 h 606722"/>
              <a:gd name="connsiteX19" fmla="*/ 218624 w 393543"/>
              <a:gd name="connsiteY19" fmla="*/ 395488 h 606722"/>
              <a:gd name="connsiteX20" fmla="*/ 218624 w 393543"/>
              <a:gd name="connsiteY20" fmla="*/ 489686 h 606722"/>
              <a:gd name="connsiteX21" fmla="*/ 196727 w 393543"/>
              <a:gd name="connsiteY21" fmla="*/ 511458 h 606722"/>
              <a:gd name="connsiteX22" fmla="*/ 174919 w 393543"/>
              <a:gd name="connsiteY22" fmla="*/ 489686 h 606722"/>
              <a:gd name="connsiteX23" fmla="*/ 174919 w 393543"/>
              <a:gd name="connsiteY23" fmla="*/ 395488 h 606722"/>
              <a:gd name="connsiteX24" fmla="*/ 134061 w 393543"/>
              <a:gd name="connsiteY24" fmla="*/ 436277 h 606722"/>
              <a:gd name="connsiteX25" fmla="*/ 103084 w 393543"/>
              <a:gd name="connsiteY25" fmla="*/ 436277 h 606722"/>
              <a:gd name="connsiteX26" fmla="*/ 103084 w 393543"/>
              <a:gd name="connsiteY26" fmla="*/ 405441 h 606722"/>
              <a:gd name="connsiteX27" fmla="*/ 181328 w 393543"/>
              <a:gd name="connsiteY27" fmla="*/ 327416 h 606722"/>
              <a:gd name="connsiteX28" fmla="*/ 196772 w 393543"/>
              <a:gd name="connsiteY28" fmla="*/ 321018 h 606722"/>
              <a:gd name="connsiteX29" fmla="*/ 192187 w 393543"/>
              <a:gd name="connsiteY29" fmla="*/ 0 h 606722"/>
              <a:gd name="connsiteX30" fmla="*/ 302657 w 393543"/>
              <a:gd name="connsiteY30" fmla="*/ 74037 h 606722"/>
              <a:gd name="connsiteX31" fmla="*/ 393543 w 393543"/>
              <a:gd name="connsiteY31" fmla="*/ 179714 h 606722"/>
              <a:gd name="connsiteX32" fmla="*/ 286456 w 393543"/>
              <a:gd name="connsiteY32" fmla="*/ 286637 h 606722"/>
              <a:gd name="connsiteX33" fmla="*/ 88750 w 393543"/>
              <a:gd name="connsiteY33" fmla="*/ 286637 h 606722"/>
              <a:gd name="connsiteX34" fmla="*/ 0 w 393543"/>
              <a:gd name="connsiteY34" fmla="*/ 197935 h 606722"/>
              <a:gd name="connsiteX35" fmla="*/ 73261 w 393543"/>
              <a:gd name="connsiteY35" fmla="*/ 110655 h 606722"/>
              <a:gd name="connsiteX36" fmla="*/ 192187 w 393543"/>
              <a:gd name="connsiteY3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3543" h="606722">
                <a:moveTo>
                  <a:pt x="21898" y="384441"/>
                </a:moveTo>
                <a:cubicBezTo>
                  <a:pt x="33915" y="384441"/>
                  <a:pt x="43707" y="394218"/>
                  <a:pt x="43707" y="406305"/>
                </a:cubicBezTo>
                <a:lnTo>
                  <a:pt x="43707" y="562995"/>
                </a:lnTo>
                <a:lnTo>
                  <a:pt x="349836" y="562995"/>
                </a:lnTo>
                <a:lnTo>
                  <a:pt x="349836" y="406305"/>
                </a:lnTo>
                <a:cubicBezTo>
                  <a:pt x="349836" y="394218"/>
                  <a:pt x="359539" y="384441"/>
                  <a:pt x="371645" y="384441"/>
                </a:cubicBezTo>
                <a:cubicBezTo>
                  <a:pt x="383751" y="384441"/>
                  <a:pt x="393543" y="394218"/>
                  <a:pt x="393543" y="406305"/>
                </a:cubicBezTo>
                <a:lnTo>
                  <a:pt x="393543" y="584859"/>
                </a:lnTo>
                <a:cubicBezTo>
                  <a:pt x="393543" y="596946"/>
                  <a:pt x="383751" y="606722"/>
                  <a:pt x="371645" y="606722"/>
                </a:cubicBezTo>
                <a:lnTo>
                  <a:pt x="21898" y="606722"/>
                </a:lnTo>
                <a:cubicBezTo>
                  <a:pt x="9792" y="606722"/>
                  <a:pt x="0" y="596946"/>
                  <a:pt x="0" y="584859"/>
                </a:cubicBezTo>
                <a:lnTo>
                  <a:pt x="0" y="406305"/>
                </a:lnTo>
                <a:cubicBezTo>
                  <a:pt x="0" y="394218"/>
                  <a:pt x="9792" y="384441"/>
                  <a:pt x="21898" y="384441"/>
                </a:cubicBezTo>
                <a:close/>
                <a:moveTo>
                  <a:pt x="196772" y="321018"/>
                </a:moveTo>
                <a:cubicBezTo>
                  <a:pt x="202357" y="321018"/>
                  <a:pt x="207942" y="323151"/>
                  <a:pt x="212215" y="327416"/>
                </a:cubicBezTo>
                <a:lnTo>
                  <a:pt x="290370" y="405441"/>
                </a:lnTo>
                <a:cubicBezTo>
                  <a:pt x="298915" y="413972"/>
                  <a:pt x="298915" y="427746"/>
                  <a:pt x="290370" y="436277"/>
                </a:cubicBezTo>
                <a:cubicBezTo>
                  <a:pt x="286097" y="440543"/>
                  <a:pt x="280489" y="442676"/>
                  <a:pt x="274970" y="442676"/>
                </a:cubicBezTo>
                <a:cubicBezTo>
                  <a:pt x="269362" y="442676"/>
                  <a:pt x="263754" y="440543"/>
                  <a:pt x="259482" y="436277"/>
                </a:cubicBezTo>
                <a:lnTo>
                  <a:pt x="218624" y="395488"/>
                </a:lnTo>
                <a:lnTo>
                  <a:pt x="218624" y="489686"/>
                </a:lnTo>
                <a:cubicBezTo>
                  <a:pt x="218624" y="501683"/>
                  <a:pt x="208833" y="511458"/>
                  <a:pt x="196727" y="511458"/>
                </a:cubicBezTo>
                <a:cubicBezTo>
                  <a:pt x="184710" y="511458"/>
                  <a:pt x="174919" y="501683"/>
                  <a:pt x="174919" y="489686"/>
                </a:cubicBezTo>
                <a:lnTo>
                  <a:pt x="174919" y="395488"/>
                </a:lnTo>
                <a:lnTo>
                  <a:pt x="134061" y="436277"/>
                </a:lnTo>
                <a:cubicBezTo>
                  <a:pt x="125516" y="444809"/>
                  <a:pt x="111630" y="444809"/>
                  <a:pt x="103084" y="436277"/>
                </a:cubicBezTo>
                <a:cubicBezTo>
                  <a:pt x="94628" y="427746"/>
                  <a:pt x="94628" y="413972"/>
                  <a:pt x="103084" y="405441"/>
                </a:cubicBezTo>
                <a:lnTo>
                  <a:pt x="181328" y="327416"/>
                </a:lnTo>
                <a:cubicBezTo>
                  <a:pt x="185601" y="323151"/>
                  <a:pt x="191186" y="321018"/>
                  <a:pt x="196772" y="321018"/>
                </a:cubicBezTo>
                <a:close/>
                <a:moveTo>
                  <a:pt x="192187" y="0"/>
                </a:moveTo>
                <a:cubicBezTo>
                  <a:pt x="241235" y="0"/>
                  <a:pt x="284586" y="29774"/>
                  <a:pt x="302657" y="74037"/>
                </a:cubicBezTo>
                <a:cubicBezTo>
                  <a:pt x="354020" y="81858"/>
                  <a:pt x="393543" y="126298"/>
                  <a:pt x="393543" y="179714"/>
                </a:cubicBezTo>
                <a:cubicBezTo>
                  <a:pt x="393543" y="238642"/>
                  <a:pt x="345474" y="286637"/>
                  <a:pt x="286456" y="286637"/>
                </a:cubicBezTo>
                <a:lnTo>
                  <a:pt x="88750" y="286637"/>
                </a:lnTo>
                <a:cubicBezTo>
                  <a:pt x="39790" y="286637"/>
                  <a:pt x="0" y="246819"/>
                  <a:pt x="0" y="197935"/>
                </a:cubicBezTo>
                <a:cubicBezTo>
                  <a:pt x="0" y="154295"/>
                  <a:pt x="31690" y="117943"/>
                  <a:pt x="73261" y="110655"/>
                </a:cubicBezTo>
                <a:cubicBezTo>
                  <a:pt x="77623" y="48884"/>
                  <a:pt x="129341" y="0"/>
                  <a:pt x="192187" y="0"/>
                </a:cubicBezTo>
                <a:close/>
              </a:path>
            </a:pathLst>
          </a:custGeom>
          <a:gradFill>
            <a:gsLst>
              <a:gs pos="0">
                <a:srgbClr val="165380"/>
              </a:gs>
              <a:gs pos="100000">
                <a:srgbClr val="2487D2"/>
              </a:gs>
            </a:gsLst>
            <a:lin ang="3600000" scaled="0"/>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咖啡 819"/>
          <p:cNvSpPr/>
          <p:nvPr/>
        </p:nvSpPr>
        <p:spPr>
          <a:xfrm>
            <a:off x="4702810" y="1299390"/>
            <a:ext cx="795020" cy="606865"/>
          </a:xfrm>
          <a:custGeom>
            <a:avLst/>
            <a:gdLst>
              <a:gd name="connsiteX0" fmla="*/ 443080 w 574169"/>
              <a:gd name="connsiteY0" fmla="*/ 224369 h 438282"/>
              <a:gd name="connsiteX1" fmla="*/ 454158 w 574169"/>
              <a:gd name="connsiteY1" fmla="*/ 226213 h 438282"/>
              <a:gd name="connsiteX2" fmla="*/ 570477 w 574169"/>
              <a:gd name="connsiteY2" fmla="*/ 323949 h 438282"/>
              <a:gd name="connsiteX3" fmla="*/ 574169 w 574169"/>
              <a:gd name="connsiteY3" fmla="*/ 331326 h 438282"/>
              <a:gd name="connsiteX4" fmla="*/ 570477 w 574169"/>
              <a:gd name="connsiteY4" fmla="*/ 338702 h 438282"/>
              <a:gd name="connsiteX5" fmla="*/ 454158 w 574169"/>
              <a:gd name="connsiteY5" fmla="*/ 436438 h 438282"/>
              <a:gd name="connsiteX6" fmla="*/ 446772 w 574169"/>
              <a:gd name="connsiteY6" fmla="*/ 438282 h 438282"/>
              <a:gd name="connsiteX7" fmla="*/ 443080 w 574169"/>
              <a:gd name="connsiteY7" fmla="*/ 438282 h 438282"/>
              <a:gd name="connsiteX8" fmla="*/ 437541 w 574169"/>
              <a:gd name="connsiteY8" fmla="*/ 429062 h 438282"/>
              <a:gd name="connsiteX9" fmla="*/ 437541 w 574169"/>
              <a:gd name="connsiteY9" fmla="*/ 379272 h 438282"/>
              <a:gd name="connsiteX10" fmla="*/ 389536 w 574169"/>
              <a:gd name="connsiteY10" fmla="*/ 379272 h 438282"/>
              <a:gd name="connsiteX11" fmla="*/ 304605 w 574169"/>
              <a:gd name="connsiteY11" fmla="*/ 351610 h 438282"/>
              <a:gd name="connsiteX12" fmla="*/ 258447 w 574169"/>
              <a:gd name="connsiteY12" fmla="*/ 314729 h 438282"/>
              <a:gd name="connsiteX13" fmla="*/ 256600 w 574169"/>
              <a:gd name="connsiteY13" fmla="*/ 309197 h 438282"/>
              <a:gd name="connsiteX14" fmla="*/ 258447 w 574169"/>
              <a:gd name="connsiteY14" fmla="*/ 301820 h 438282"/>
              <a:gd name="connsiteX15" fmla="*/ 287988 w 574169"/>
              <a:gd name="connsiteY15" fmla="*/ 270471 h 438282"/>
              <a:gd name="connsiteX16" fmla="*/ 310144 w 574169"/>
              <a:gd name="connsiteY16" fmla="*/ 246498 h 438282"/>
              <a:gd name="connsiteX17" fmla="*/ 323068 w 574169"/>
              <a:gd name="connsiteY17" fmla="*/ 246498 h 438282"/>
              <a:gd name="connsiteX18" fmla="*/ 339685 w 574169"/>
              <a:gd name="connsiteY18" fmla="*/ 261251 h 438282"/>
              <a:gd name="connsiteX19" fmla="*/ 389536 w 574169"/>
              <a:gd name="connsiteY19" fmla="*/ 285224 h 438282"/>
              <a:gd name="connsiteX20" fmla="*/ 437541 w 574169"/>
              <a:gd name="connsiteY20" fmla="*/ 285224 h 438282"/>
              <a:gd name="connsiteX21" fmla="*/ 437541 w 574169"/>
              <a:gd name="connsiteY21" fmla="*/ 233589 h 438282"/>
              <a:gd name="connsiteX22" fmla="*/ 443080 w 574169"/>
              <a:gd name="connsiteY22" fmla="*/ 224369 h 438282"/>
              <a:gd name="connsiteX23" fmla="*/ 9233 w 574169"/>
              <a:gd name="connsiteY23" fmla="*/ 62112 h 438282"/>
              <a:gd name="connsiteX24" fmla="*/ 77553 w 574169"/>
              <a:gd name="connsiteY24" fmla="*/ 62112 h 438282"/>
              <a:gd name="connsiteX25" fmla="*/ 160645 w 574169"/>
              <a:gd name="connsiteY25" fmla="*/ 89769 h 438282"/>
              <a:gd name="connsiteX26" fmla="*/ 206808 w 574169"/>
              <a:gd name="connsiteY26" fmla="*/ 126644 h 438282"/>
              <a:gd name="connsiteX27" fmla="*/ 208654 w 574169"/>
              <a:gd name="connsiteY27" fmla="*/ 134019 h 438282"/>
              <a:gd name="connsiteX28" fmla="*/ 206808 w 574169"/>
              <a:gd name="connsiteY28" fmla="*/ 141394 h 438282"/>
              <a:gd name="connsiteX29" fmla="*/ 179110 w 574169"/>
              <a:gd name="connsiteY29" fmla="*/ 170894 h 438282"/>
              <a:gd name="connsiteX30" fmla="*/ 155106 w 574169"/>
              <a:gd name="connsiteY30" fmla="*/ 194863 h 438282"/>
              <a:gd name="connsiteX31" fmla="*/ 149566 w 574169"/>
              <a:gd name="connsiteY31" fmla="*/ 198551 h 438282"/>
              <a:gd name="connsiteX32" fmla="*/ 142180 w 574169"/>
              <a:gd name="connsiteY32" fmla="*/ 194863 h 438282"/>
              <a:gd name="connsiteX33" fmla="*/ 125562 w 574169"/>
              <a:gd name="connsiteY33" fmla="*/ 180113 h 438282"/>
              <a:gd name="connsiteX34" fmla="*/ 77553 w 574169"/>
              <a:gd name="connsiteY34" fmla="*/ 156144 h 438282"/>
              <a:gd name="connsiteX35" fmla="*/ 9233 w 574169"/>
              <a:gd name="connsiteY35" fmla="*/ 156144 h 438282"/>
              <a:gd name="connsiteX36" fmla="*/ 0 w 574169"/>
              <a:gd name="connsiteY36" fmla="*/ 145082 h 438282"/>
              <a:gd name="connsiteX37" fmla="*/ 0 w 574169"/>
              <a:gd name="connsiteY37" fmla="*/ 71331 h 438282"/>
              <a:gd name="connsiteX38" fmla="*/ 9233 w 574169"/>
              <a:gd name="connsiteY38" fmla="*/ 62112 h 438282"/>
              <a:gd name="connsiteX39" fmla="*/ 443089 w 574169"/>
              <a:gd name="connsiteY39" fmla="*/ 1211 h 438282"/>
              <a:gd name="connsiteX40" fmla="*/ 454166 w 574169"/>
              <a:gd name="connsiteY40" fmla="*/ 3055 h 438282"/>
              <a:gd name="connsiteX41" fmla="*/ 570477 w 574169"/>
              <a:gd name="connsiteY41" fmla="*/ 100750 h 438282"/>
              <a:gd name="connsiteX42" fmla="*/ 574169 w 574169"/>
              <a:gd name="connsiteY42" fmla="*/ 108123 h 438282"/>
              <a:gd name="connsiteX43" fmla="*/ 570477 w 574169"/>
              <a:gd name="connsiteY43" fmla="*/ 115496 h 438282"/>
              <a:gd name="connsiteX44" fmla="*/ 454166 w 574169"/>
              <a:gd name="connsiteY44" fmla="*/ 213191 h 438282"/>
              <a:gd name="connsiteX45" fmla="*/ 443089 w 574169"/>
              <a:gd name="connsiteY45" fmla="*/ 215035 h 438282"/>
              <a:gd name="connsiteX46" fmla="*/ 437550 w 574169"/>
              <a:gd name="connsiteY46" fmla="*/ 205818 h 438282"/>
              <a:gd name="connsiteX47" fmla="*/ 437550 w 574169"/>
              <a:gd name="connsiteY47" fmla="*/ 156049 h 438282"/>
              <a:gd name="connsiteX48" fmla="*/ 387703 w 574169"/>
              <a:gd name="connsiteY48" fmla="*/ 156049 h 438282"/>
              <a:gd name="connsiteX49" fmla="*/ 356317 w 574169"/>
              <a:gd name="connsiteY49" fmla="*/ 168952 h 438282"/>
              <a:gd name="connsiteX50" fmla="*/ 304624 w 574169"/>
              <a:gd name="connsiteY50" fmla="*/ 213191 h 438282"/>
              <a:gd name="connsiteX51" fmla="*/ 267700 w 574169"/>
              <a:gd name="connsiteY51" fmla="*/ 251901 h 438282"/>
              <a:gd name="connsiteX52" fmla="*/ 184620 w 574169"/>
              <a:gd name="connsiteY52" fmla="*/ 334850 h 438282"/>
              <a:gd name="connsiteX53" fmla="*/ 75695 w 574169"/>
              <a:gd name="connsiteY53" fmla="*/ 379089 h 438282"/>
              <a:gd name="connsiteX54" fmla="*/ 9231 w 574169"/>
              <a:gd name="connsiteY54" fmla="*/ 379089 h 438282"/>
              <a:gd name="connsiteX55" fmla="*/ 0 w 574169"/>
              <a:gd name="connsiteY55" fmla="*/ 369872 h 438282"/>
              <a:gd name="connsiteX56" fmla="*/ 0 w 574169"/>
              <a:gd name="connsiteY56" fmla="*/ 296140 h 438282"/>
              <a:gd name="connsiteX57" fmla="*/ 9231 w 574169"/>
              <a:gd name="connsiteY57" fmla="*/ 285080 h 438282"/>
              <a:gd name="connsiteX58" fmla="*/ 75695 w 574169"/>
              <a:gd name="connsiteY58" fmla="*/ 285080 h 438282"/>
              <a:gd name="connsiteX59" fmla="*/ 108926 w 574169"/>
              <a:gd name="connsiteY59" fmla="*/ 272177 h 438282"/>
              <a:gd name="connsiteX60" fmla="*/ 160620 w 574169"/>
              <a:gd name="connsiteY60" fmla="*/ 227938 h 438282"/>
              <a:gd name="connsiteX61" fmla="*/ 199390 w 574169"/>
              <a:gd name="connsiteY61" fmla="*/ 189228 h 438282"/>
              <a:gd name="connsiteX62" fmla="*/ 280623 w 574169"/>
              <a:gd name="connsiteY62" fmla="*/ 108123 h 438282"/>
              <a:gd name="connsiteX63" fmla="*/ 387703 w 574169"/>
              <a:gd name="connsiteY63" fmla="*/ 62040 h 438282"/>
              <a:gd name="connsiteX64" fmla="*/ 437550 w 574169"/>
              <a:gd name="connsiteY64" fmla="*/ 62040 h 438282"/>
              <a:gd name="connsiteX65" fmla="*/ 437550 w 574169"/>
              <a:gd name="connsiteY65" fmla="*/ 10428 h 438282"/>
              <a:gd name="connsiteX66" fmla="*/ 443089 w 574169"/>
              <a:gd name="connsiteY66" fmla="*/ 1211 h 43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4169" h="438282">
                <a:moveTo>
                  <a:pt x="443080" y="224369"/>
                </a:moveTo>
                <a:cubicBezTo>
                  <a:pt x="446772" y="222525"/>
                  <a:pt x="450465" y="222525"/>
                  <a:pt x="454158" y="226213"/>
                </a:cubicBezTo>
                <a:lnTo>
                  <a:pt x="570477" y="323949"/>
                </a:lnTo>
                <a:cubicBezTo>
                  <a:pt x="572323" y="325793"/>
                  <a:pt x="574169" y="327637"/>
                  <a:pt x="574169" y="331326"/>
                </a:cubicBezTo>
                <a:cubicBezTo>
                  <a:pt x="574169" y="333170"/>
                  <a:pt x="572323" y="336858"/>
                  <a:pt x="570477" y="338702"/>
                </a:cubicBezTo>
                <a:lnTo>
                  <a:pt x="454158" y="436438"/>
                </a:lnTo>
                <a:cubicBezTo>
                  <a:pt x="452311" y="438282"/>
                  <a:pt x="450465" y="438282"/>
                  <a:pt x="446772" y="438282"/>
                </a:cubicBezTo>
                <a:cubicBezTo>
                  <a:pt x="446772" y="438282"/>
                  <a:pt x="444926" y="438282"/>
                  <a:pt x="443080" y="438282"/>
                </a:cubicBezTo>
                <a:cubicBezTo>
                  <a:pt x="439387" y="436438"/>
                  <a:pt x="437541" y="432750"/>
                  <a:pt x="437541" y="429062"/>
                </a:cubicBezTo>
                <a:lnTo>
                  <a:pt x="437541" y="379272"/>
                </a:lnTo>
                <a:lnTo>
                  <a:pt x="389536" y="379272"/>
                </a:lnTo>
                <a:cubicBezTo>
                  <a:pt x="361841" y="379272"/>
                  <a:pt x="334146" y="370051"/>
                  <a:pt x="304605" y="351610"/>
                </a:cubicBezTo>
                <a:cubicBezTo>
                  <a:pt x="289834" y="342390"/>
                  <a:pt x="275064" y="331326"/>
                  <a:pt x="258447" y="314729"/>
                </a:cubicBezTo>
                <a:cubicBezTo>
                  <a:pt x="256600" y="312885"/>
                  <a:pt x="256600" y="311041"/>
                  <a:pt x="256600" y="309197"/>
                </a:cubicBezTo>
                <a:cubicBezTo>
                  <a:pt x="256600" y="305508"/>
                  <a:pt x="256600" y="303664"/>
                  <a:pt x="258447" y="301820"/>
                </a:cubicBezTo>
                <a:cubicBezTo>
                  <a:pt x="269525" y="290756"/>
                  <a:pt x="278756" y="279691"/>
                  <a:pt x="287988" y="270471"/>
                </a:cubicBezTo>
                <a:cubicBezTo>
                  <a:pt x="295373" y="261251"/>
                  <a:pt x="302759" y="253874"/>
                  <a:pt x="310144" y="246498"/>
                </a:cubicBezTo>
                <a:cubicBezTo>
                  <a:pt x="313837" y="242810"/>
                  <a:pt x="319376" y="242810"/>
                  <a:pt x="323068" y="246498"/>
                </a:cubicBezTo>
                <a:cubicBezTo>
                  <a:pt x="330454" y="252030"/>
                  <a:pt x="334146" y="257562"/>
                  <a:pt x="339685" y="261251"/>
                </a:cubicBezTo>
                <a:cubicBezTo>
                  <a:pt x="358148" y="276003"/>
                  <a:pt x="376612" y="285224"/>
                  <a:pt x="389536" y="285224"/>
                </a:cubicBezTo>
                <a:lnTo>
                  <a:pt x="437541" y="285224"/>
                </a:lnTo>
                <a:lnTo>
                  <a:pt x="437541" y="233589"/>
                </a:lnTo>
                <a:cubicBezTo>
                  <a:pt x="437541" y="229901"/>
                  <a:pt x="439387" y="226213"/>
                  <a:pt x="443080" y="224369"/>
                </a:cubicBezTo>
                <a:close/>
                <a:moveTo>
                  <a:pt x="9233" y="62112"/>
                </a:moveTo>
                <a:lnTo>
                  <a:pt x="77553" y="62112"/>
                </a:lnTo>
                <a:cubicBezTo>
                  <a:pt x="105250" y="62112"/>
                  <a:pt x="132948" y="71331"/>
                  <a:pt x="160645" y="89769"/>
                </a:cubicBezTo>
                <a:cubicBezTo>
                  <a:pt x="175417" y="98987"/>
                  <a:pt x="190189" y="111894"/>
                  <a:pt x="206808" y="126644"/>
                </a:cubicBezTo>
                <a:cubicBezTo>
                  <a:pt x="208654" y="128488"/>
                  <a:pt x="208654" y="130332"/>
                  <a:pt x="208654" y="134019"/>
                </a:cubicBezTo>
                <a:cubicBezTo>
                  <a:pt x="208654" y="135863"/>
                  <a:pt x="208654" y="139550"/>
                  <a:pt x="206808" y="141394"/>
                </a:cubicBezTo>
                <a:cubicBezTo>
                  <a:pt x="197575" y="150613"/>
                  <a:pt x="188343" y="159832"/>
                  <a:pt x="179110" y="170894"/>
                </a:cubicBezTo>
                <a:cubicBezTo>
                  <a:pt x="171724" y="178270"/>
                  <a:pt x="162492" y="187488"/>
                  <a:pt x="155106" y="194863"/>
                </a:cubicBezTo>
                <a:cubicBezTo>
                  <a:pt x="153259" y="196707"/>
                  <a:pt x="151413" y="198551"/>
                  <a:pt x="149566" y="198551"/>
                </a:cubicBezTo>
                <a:cubicBezTo>
                  <a:pt x="145873" y="198551"/>
                  <a:pt x="144027" y="196707"/>
                  <a:pt x="142180" y="194863"/>
                </a:cubicBezTo>
                <a:cubicBezTo>
                  <a:pt x="134794" y="189332"/>
                  <a:pt x="129255" y="183801"/>
                  <a:pt x="125562" y="180113"/>
                </a:cubicBezTo>
                <a:cubicBezTo>
                  <a:pt x="103404" y="161676"/>
                  <a:pt x="86786" y="156144"/>
                  <a:pt x="77553" y="156144"/>
                </a:cubicBezTo>
                <a:lnTo>
                  <a:pt x="9233" y="156144"/>
                </a:lnTo>
                <a:cubicBezTo>
                  <a:pt x="3693" y="156144"/>
                  <a:pt x="0" y="150613"/>
                  <a:pt x="0" y="145082"/>
                </a:cubicBezTo>
                <a:lnTo>
                  <a:pt x="0" y="71331"/>
                </a:lnTo>
                <a:cubicBezTo>
                  <a:pt x="0" y="65800"/>
                  <a:pt x="3693" y="62112"/>
                  <a:pt x="9233" y="62112"/>
                </a:cubicBezTo>
                <a:close/>
                <a:moveTo>
                  <a:pt x="443089" y="1211"/>
                </a:moveTo>
                <a:cubicBezTo>
                  <a:pt x="446781" y="-632"/>
                  <a:pt x="450474" y="-632"/>
                  <a:pt x="454166" y="3055"/>
                </a:cubicBezTo>
                <a:lnTo>
                  <a:pt x="570477" y="100750"/>
                </a:lnTo>
                <a:cubicBezTo>
                  <a:pt x="572323" y="102593"/>
                  <a:pt x="574169" y="104436"/>
                  <a:pt x="574169" y="108123"/>
                </a:cubicBezTo>
                <a:cubicBezTo>
                  <a:pt x="574169" y="109966"/>
                  <a:pt x="572323" y="113653"/>
                  <a:pt x="570477" y="115496"/>
                </a:cubicBezTo>
                <a:lnTo>
                  <a:pt x="454166" y="213191"/>
                </a:lnTo>
                <a:cubicBezTo>
                  <a:pt x="450474" y="215035"/>
                  <a:pt x="446781" y="216878"/>
                  <a:pt x="443089" y="215035"/>
                </a:cubicBezTo>
                <a:cubicBezTo>
                  <a:pt x="439396" y="213191"/>
                  <a:pt x="437550" y="209505"/>
                  <a:pt x="437550" y="205818"/>
                </a:cubicBezTo>
                <a:lnTo>
                  <a:pt x="437550" y="156049"/>
                </a:lnTo>
                <a:lnTo>
                  <a:pt x="387703" y="156049"/>
                </a:lnTo>
                <a:cubicBezTo>
                  <a:pt x="384010" y="156049"/>
                  <a:pt x="372933" y="157892"/>
                  <a:pt x="356317" y="168952"/>
                </a:cubicBezTo>
                <a:cubicBezTo>
                  <a:pt x="341548" y="178169"/>
                  <a:pt x="324932" y="192915"/>
                  <a:pt x="304624" y="213191"/>
                </a:cubicBezTo>
                <a:cubicBezTo>
                  <a:pt x="293546" y="224251"/>
                  <a:pt x="280623" y="237154"/>
                  <a:pt x="267700" y="251901"/>
                </a:cubicBezTo>
                <a:cubicBezTo>
                  <a:pt x="241853" y="279550"/>
                  <a:pt x="214160" y="309043"/>
                  <a:pt x="184620" y="334850"/>
                </a:cubicBezTo>
                <a:cubicBezTo>
                  <a:pt x="156927" y="355126"/>
                  <a:pt x="121850" y="379089"/>
                  <a:pt x="75695" y="379089"/>
                </a:cubicBezTo>
                <a:lnTo>
                  <a:pt x="9231" y="379089"/>
                </a:lnTo>
                <a:cubicBezTo>
                  <a:pt x="3693" y="379089"/>
                  <a:pt x="0" y="375402"/>
                  <a:pt x="0" y="369872"/>
                </a:cubicBezTo>
                <a:lnTo>
                  <a:pt x="0" y="296140"/>
                </a:lnTo>
                <a:cubicBezTo>
                  <a:pt x="0" y="290610"/>
                  <a:pt x="3693" y="285080"/>
                  <a:pt x="9231" y="285080"/>
                </a:cubicBezTo>
                <a:lnTo>
                  <a:pt x="75695" y="285080"/>
                </a:lnTo>
                <a:cubicBezTo>
                  <a:pt x="84926" y="285080"/>
                  <a:pt x="96003" y="281394"/>
                  <a:pt x="108926" y="272177"/>
                </a:cubicBezTo>
                <a:cubicBezTo>
                  <a:pt x="123696" y="262961"/>
                  <a:pt x="140312" y="248214"/>
                  <a:pt x="160620" y="227938"/>
                </a:cubicBezTo>
                <a:cubicBezTo>
                  <a:pt x="173543" y="216878"/>
                  <a:pt x="186467" y="202132"/>
                  <a:pt x="199390" y="189228"/>
                </a:cubicBezTo>
                <a:cubicBezTo>
                  <a:pt x="225237" y="159736"/>
                  <a:pt x="251084" y="130243"/>
                  <a:pt x="280623" y="108123"/>
                </a:cubicBezTo>
                <a:cubicBezTo>
                  <a:pt x="306470" y="86003"/>
                  <a:pt x="343394" y="62040"/>
                  <a:pt x="387703" y="62040"/>
                </a:cubicBezTo>
                <a:lnTo>
                  <a:pt x="437550" y="62040"/>
                </a:lnTo>
                <a:lnTo>
                  <a:pt x="437550" y="10428"/>
                </a:lnTo>
                <a:cubicBezTo>
                  <a:pt x="437550" y="6741"/>
                  <a:pt x="439396" y="3055"/>
                  <a:pt x="443089" y="1211"/>
                </a:cubicBezTo>
                <a:close/>
              </a:path>
            </a:pathLst>
          </a:custGeom>
          <a:gradFill>
            <a:gsLst>
              <a:gs pos="0">
                <a:srgbClr val="165380"/>
              </a:gs>
              <a:gs pos="100000">
                <a:srgbClr val="2487D2"/>
              </a:gs>
            </a:gsLst>
            <a:lin ang="3600000" scaled="0"/>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耳机1 870"/>
          <p:cNvSpPr/>
          <p:nvPr/>
        </p:nvSpPr>
        <p:spPr>
          <a:xfrm>
            <a:off x="7673022" y="4554046"/>
            <a:ext cx="697548" cy="683546"/>
          </a:xfrm>
          <a:custGeom>
            <a:avLst/>
            <a:gdLst>
              <a:gd name="connsiteX0" fmla="*/ 436090 w 559242"/>
              <a:gd name="connsiteY0" fmla="*/ 280414 h 548017"/>
              <a:gd name="connsiteX1" fmla="*/ 447396 w 559242"/>
              <a:gd name="connsiteY1" fmla="*/ 283638 h 548017"/>
              <a:gd name="connsiteX2" fmla="*/ 555609 w 559242"/>
              <a:gd name="connsiteY2" fmla="*/ 378750 h 548017"/>
              <a:gd name="connsiteX3" fmla="*/ 555609 w 559242"/>
              <a:gd name="connsiteY3" fmla="*/ 393259 h 548017"/>
              <a:gd name="connsiteX4" fmla="*/ 447396 w 559242"/>
              <a:gd name="connsiteY4" fmla="*/ 489983 h 548017"/>
              <a:gd name="connsiteX5" fmla="*/ 440935 w 559242"/>
              <a:gd name="connsiteY5" fmla="*/ 493207 h 548017"/>
              <a:gd name="connsiteX6" fmla="*/ 436090 w 559242"/>
              <a:gd name="connsiteY6" fmla="*/ 493207 h 548017"/>
              <a:gd name="connsiteX7" fmla="*/ 431245 w 559242"/>
              <a:gd name="connsiteY7" fmla="*/ 483534 h 548017"/>
              <a:gd name="connsiteX8" fmla="*/ 431245 w 559242"/>
              <a:gd name="connsiteY8" fmla="*/ 430336 h 548017"/>
              <a:gd name="connsiteX9" fmla="*/ 269733 w 559242"/>
              <a:gd name="connsiteY9" fmla="*/ 548017 h 548017"/>
              <a:gd name="connsiteX10" fmla="*/ 431245 w 559242"/>
              <a:gd name="connsiteY10" fmla="*/ 343285 h 548017"/>
              <a:gd name="connsiteX11" fmla="*/ 431245 w 559242"/>
              <a:gd name="connsiteY11" fmla="*/ 290086 h 548017"/>
              <a:gd name="connsiteX12" fmla="*/ 436090 w 559242"/>
              <a:gd name="connsiteY12" fmla="*/ 280414 h 548017"/>
              <a:gd name="connsiteX13" fmla="*/ 64615 w 559242"/>
              <a:gd name="connsiteY13" fmla="*/ 0 h 548017"/>
              <a:gd name="connsiteX14" fmla="*/ 452309 w 559242"/>
              <a:gd name="connsiteY14" fmla="*/ 0 h 548017"/>
              <a:gd name="connsiteX15" fmla="*/ 516924 w 559242"/>
              <a:gd name="connsiteY15" fmla="*/ 64473 h 548017"/>
              <a:gd name="connsiteX16" fmla="*/ 516924 w 559242"/>
              <a:gd name="connsiteY16" fmla="*/ 278847 h 548017"/>
              <a:gd name="connsiteX17" fmla="*/ 513693 w 559242"/>
              <a:gd name="connsiteY17" fmla="*/ 298189 h 548017"/>
              <a:gd name="connsiteX18" fmla="*/ 470078 w 559242"/>
              <a:gd name="connsiteY18" fmla="*/ 259505 h 548017"/>
              <a:gd name="connsiteX19" fmla="*/ 424847 w 559242"/>
              <a:gd name="connsiteY19" fmla="*/ 251446 h 548017"/>
              <a:gd name="connsiteX20" fmla="*/ 345693 w 559242"/>
              <a:gd name="connsiteY20" fmla="*/ 170854 h 548017"/>
              <a:gd name="connsiteX21" fmla="*/ 495924 w 559242"/>
              <a:gd name="connsiteY21" fmla="*/ 53190 h 548017"/>
              <a:gd name="connsiteX22" fmla="*/ 258462 w 559242"/>
              <a:gd name="connsiteY22" fmla="*/ 180525 h 548017"/>
              <a:gd name="connsiteX23" fmla="*/ 21000 w 559242"/>
              <a:gd name="connsiteY23" fmla="*/ 53190 h 548017"/>
              <a:gd name="connsiteX24" fmla="*/ 171231 w 559242"/>
              <a:gd name="connsiteY24" fmla="*/ 170854 h 548017"/>
              <a:gd name="connsiteX25" fmla="*/ 46846 w 559242"/>
              <a:gd name="connsiteY25" fmla="*/ 296577 h 548017"/>
              <a:gd name="connsiteX26" fmla="*/ 198693 w 559242"/>
              <a:gd name="connsiteY26" fmla="*/ 188584 h 548017"/>
              <a:gd name="connsiteX27" fmla="*/ 258462 w 559242"/>
              <a:gd name="connsiteY27" fmla="*/ 227268 h 548017"/>
              <a:gd name="connsiteX28" fmla="*/ 318231 w 559242"/>
              <a:gd name="connsiteY28" fmla="*/ 188584 h 548017"/>
              <a:gd name="connsiteX29" fmla="*/ 413539 w 559242"/>
              <a:gd name="connsiteY29" fmla="*/ 257893 h 548017"/>
              <a:gd name="connsiteX30" fmla="*/ 399001 w 559242"/>
              <a:gd name="connsiteY30" fmla="*/ 290130 h 548017"/>
              <a:gd name="connsiteX31" fmla="*/ 399001 w 559242"/>
              <a:gd name="connsiteY31" fmla="*/ 312695 h 548017"/>
              <a:gd name="connsiteX32" fmla="*/ 318231 w 559242"/>
              <a:gd name="connsiteY32" fmla="*/ 343320 h 548017"/>
              <a:gd name="connsiteX33" fmla="*/ 64615 w 559242"/>
              <a:gd name="connsiteY33" fmla="*/ 343320 h 548017"/>
              <a:gd name="connsiteX34" fmla="*/ 0 w 559242"/>
              <a:gd name="connsiteY34" fmla="*/ 278847 h 548017"/>
              <a:gd name="connsiteX35" fmla="*/ 0 w 559242"/>
              <a:gd name="connsiteY35" fmla="*/ 64473 h 548017"/>
              <a:gd name="connsiteX36" fmla="*/ 64615 w 559242"/>
              <a:gd name="connsiteY36" fmla="*/ 0 h 54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59242" h="548017">
                <a:moveTo>
                  <a:pt x="436090" y="280414"/>
                </a:moveTo>
                <a:cubicBezTo>
                  <a:pt x="440935" y="278802"/>
                  <a:pt x="444166" y="280414"/>
                  <a:pt x="447396" y="283638"/>
                </a:cubicBezTo>
                <a:lnTo>
                  <a:pt x="555609" y="378750"/>
                </a:lnTo>
                <a:cubicBezTo>
                  <a:pt x="560454" y="383586"/>
                  <a:pt x="560454" y="390035"/>
                  <a:pt x="555609" y="393259"/>
                </a:cubicBezTo>
                <a:lnTo>
                  <a:pt x="447396" y="489983"/>
                </a:lnTo>
                <a:cubicBezTo>
                  <a:pt x="445781" y="491595"/>
                  <a:pt x="442551" y="493207"/>
                  <a:pt x="440935" y="493207"/>
                </a:cubicBezTo>
                <a:cubicBezTo>
                  <a:pt x="439320" y="493207"/>
                  <a:pt x="437705" y="493207"/>
                  <a:pt x="436090" y="493207"/>
                </a:cubicBezTo>
                <a:cubicBezTo>
                  <a:pt x="432860" y="491595"/>
                  <a:pt x="431245" y="486759"/>
                  <a:pt x="431245" y="483534"/>
                </a:cubicBezTo>
                <a:lnTo>
                  <a:pt x="431245" y="430336"/>
                </a:lnTo>
                <a:cubicBezTo>
                  <a:pt x="340798" y="430336"/>
                  <a:pt x="298805" y="438397"/>
                  <a:pt x="269733" y="548017"/>
                </a:cubicBezTo>
                <a:cubicBezTo>
                  <a:pt x="269733" y="377138"/>
                  <a:pt x="361795" y="343285"/>
                  <a:pt x="431245" y="343285"/>
                </a:cubicBezTo>
                <a:lnTo>
                  <a:pt x="431245" y="290086"/>
                </a:lnTo>
                <a:cubicBezTo>
                  <a:pt x="431245" y="286862"/>
                  <a:pt x="432860" y="282026"/>
                  <a:pt x="436090" y="280414"/>
                </a:cubicBezTo>
                <a:close/>
                <a:moveTo>
                  <a:pt x="64615" y="0"/>
                </a:moveTo>
                <a:lnTo>
                  <a:pt x="452309" y="0"/>
                </a:lnTo>
                <a:cubicBezTo>
                  <a:pt x="487847" y="0"/>
                  <a:pt x="516924" y="29013"/>
                  <a:pt x="516924" y="64473"/>
                </a:cubicBezTo>
                <a:lnTo>
                  <a:pt x="516924" y="278847"/>
                </a:lnTo>
                <a:cubicBezTo>
                  <a:pt x="516924" y="286906"/>
                  <a:pt x="515309" y="291741"/>
                  <a:pt x="513693" y="298189"/>
                </a:cubicBezTo>
                <a:lnTo>
                  <a:pt x="470078" y="259505"/>
                </a:lnTo>
                <a:cubicBezTo>
                  <a:pt x="460386" y="249834"/>
                  <a:pt x="439385" y="244998"/>
                  <a:pt x="424847" y="251446"/>
                </a:cubicBezTo>
                <a:lnTo>
                  <a:pt x="345693" y="170854"/>
                </a:lnTo>
                <a:lnTo>
                  <a:pt x="495924" y="53190"/>
                </a:lnTo>
                <a:lnTo>
                  <a:pt x="258462" y="180525"/>
                </a:lnTo>
                <a:lnTo>
                  <a:pt x="21000" y="53190"/>
                </a:lnTo>
                <a:lnTo>
                  <a:pt x="171231" y="170854"/>
                </a:lnTo>
                <a:lnTo>
                  <a:pt x="46846" y="296577"/>
                </a:lnTo>
                <a:lnTo>
                  <a:pt x="198693" y="188584"/>
                </a:lnTo>
                <a:lnTo>
                  <a:pt x="258462" y="227268"/>
                </a:lnTo>
                <a:lnTo>
                  <a:pt x="318231" y="188584"/>
                </a:lnTo>
                <a:lnTo>
                  <a:pt x="413539" y="257893"/>
                </a:lnTo>
                <a:cubicBezTo>
                  <a:pt x="403847" y="265952"/>
                  <a:pt x="399001" y="277235"/>
                  <a:pt x="399001" y="290130"/>
                </a:cubicBezTo>
                <a:lnTo>
                  <a:pt x="399001" y="312695"/>
                </a:lnTo>
                <a:cubicBezTo>
                  <a:pt x="374770" y="315919"/>
                  <a:pt x="345693" y="325590"/>
                  <a:pt x="318231" y="343320"/>
                </a:cubicBezTo>
                <a:lnTo>
                  <a:pt x="64615" y="343320"/>
                </a:lnTo>
                <a:cubicBezTo>
                  <a:pt x="29077" y="343320"/>
                  <a:pt x="0" y="314307"/>
                  <a:pt x="0" y="278847"/>
                </a:cubicBezTo>
                <a:lnTo>
                  <a:pt x="0" y="64473"/>
                </a:lnTo>
                <a:cubicBezTo>
                  <a:pt x="0" y="29013"/>
                  <a:pt x="29077" y="0"/>
                  <a:pt x="64615" y="0"/>
                </a:cubicBezTo>
                <a:close/>
              </a:path>
            </a:pathLst>
          </a:custGeom>
          <a:gradFill>
            <a:gsLst>
              <a:gs pos="0">
                <a:srgbClr val="165380"/>
              </a:gs>
              <a:gs pos="100000">
                <a:srgbClr val="2487D2"/>
              </a:gs>
            </a:gsLst>
            <a:lin ang="3600000" scaled="0"/>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4" name="文本框 22"/>
          <p:cNvSpPr txBox="1"/>
          <p:nvPr/>
        </p:nvSpPr>
        <p:spPr>
          <a:xfrm flipH="1">
            <a:off x="3430270" y="2139960"/>
            <a:ext cx="2524125" cy="846001"/>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a:t>
            </a:r>
            <a:r>
              <a:rPr kumimoji="0" lang="zh-CN" altLang="en-US" sz="1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移动。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5" name="文本框 14"/>
          <p:cNvSpPr txBox="1"/>
          <p:nvPr/>
        </p:nvSpPr>
        <p:spPr>
          <a:xfrm flipH="1">
            <a:off x="3543299" y="1210316"/>
            <a:ext cx="1203325" cy="830997"/>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STEP </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02</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6" name="文本框 22"/>
          <p:cNvSpPr txBox="1"/>
          <p:nvPr/>
        </p:nvSpPr>
        <p:spPr>
          <a:xfrm flipH="1">
            <a:off x="9015095" y="2150120"/>
            <a:ext cx="2524125" cy="846001"/>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a:t>
            </a:r>
            <a:r>
              <a:rPr kumimoji="0" lang="zh-CN" altLang="en-US" sz="1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移动。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7" name="文本框 16"/>
          <p:cNvSpPr txBox="1"/>
          <p:nvPr/>
        </p:nvSpPr>
        <p:spPr>
          <a:xfrm flipH="1">
            <a:off x="9128124" y="1220476"/>
            <a:ext cx="1203325" cy="830997"/>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STEP </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02</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8" name="文本框 22"/>
          <p:cNvSpPr txBox="1"/>
          <p:nvPr/>
        </p:nvSpPr>
        <p:spPr>
          <a:xfrm flipH="1">
            <a:off x="6236335" y="5372103"/>
            <a:ext cx="2524125" cy="846001"/>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a:t>
            </a:r>
            <a:r>
              <a:rPr kumimoji="0" lang="zh-CN" altLang="en-US" sz="1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移动。</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9" name="文本框 18"/>
          <p:cNvSpPr txBox="1"/>
          <p:nvPr/>
        </p:nvSpPr>
        <p:spPr>
          <a:xfrm flipH="1">
            <a:off x="6349364" y="4442459"/>
            <a:ext cx="1203325" cy="830997"/>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STEP </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03</a:t>
            </a:r>
            <a:endParaRPr kumimoji="0" lang="en-US" altLang="zh-CN" sz="2400" b="0" i="0" u="none" strike="noStrike" kern="1200" cap="none" spc="0" normalizeH="0" baseline="0" noProof="0">
              <a:ln>
                <a:noFill/>
              </a:ln>
              <a:solidFill>
                <a:prstClr val="black">
                  <a:lumMod val="75000"/>
                  <a:lumOff val="25000"/>
                </a:prst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0" name="文本框 19"/>
          <p:cNvSpPr txBox="1"/>
          <p:nvPr/>
        </p:nvSpPr>
        <p:spPr>
          <a:xfrm flipH="1">
            <a:off x="1061720" y="3496310"/>
            <a:ext cx="1744980" cy="398780"/>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1" name="文本框 20"/>
          <p:cNvSpPr txBox="1"/>
          <p:nvPr/>
        </p:nvSpPr>
        <p:spPr>
          <a:xfrm flipH="1">
            <a:off x="3777615" y="3496310"/>
            <a:ext cx="1744980" cy="398780"/>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a:t>
            </a:r>
            <a:endParaRPr kumimoji="0" lang="zh-CN" altLang="en-US" sz="20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2" name="文本框 21"/>
          <p:cNvSpPr txBox="1"/>
          <p:nvPr/>
        </p:nvSpPr>
        <p:spPr>
          <a:xfrm flipH="1">
            <a:off x="6625590" y="3496310"/>
            <a:ext cx="1744980" cy="398780"/>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3" name="文本框 22"/>
          <p:cNvSpPr txBox="1"/>
          <p:nvPr/>
        </p:nvSpPr>
        <p:spPr>
          <a:xfrm flipH="1">
            <a:off x="9404985" y="3496310"/>
            <a:ext cx="1744980" cy="398780"/>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a:t>
            </a:r>
            <a:endParaRPr kumimoji="0" lang="zh-CN" altLang="en-US" sz="20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eme_154200"/>
          <p:cNvSpPr>
            <a:spLocks noChangeAspect="1"/>
          </p:cNvSpPr>
          <p:nvPr/>
        </p:nvSpPr>
        <p:spPr bwMode="auto">
          <a:xfrm>
            <a:off x="162358" y="66463"/>
            <a:ext cx="431842" cy="43033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txBody>
          <a:bodyPr/>
          <a:lstStyle/>
          <a:p>
            <a:endParaRPr lang="zh-CN" altLang="en-US"/>
          </a:p>
        </p:txBody>
      </p:sp>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发展步骤</a:t>
            </a:r>
            <a:endParaRPr lang="zh-CN" altLang="en-US" sz="240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734746" y="1444245"/>
            <a:ext cx="4405872" cy="4443564"/>
            <a:chOff x="2633146" y="1444245"/>
            <a:chExt cx="4405872" cy="4443564"/>
          </a:xfrm>
          <a:gradFill>
            <a:gsLst>
              <a:gs pos="0">
                <a:srgbClr val="165380"/>
              </a:gs>
              <a:gs pos="100000">
                <a:srgbClr val="2487D2"/>
              </a:gs>
            </a:gsLst>
            <a:lin ang="3600000" scaled="0"/>
          </a:gradFill>
        </p:grpSpPr>
        <p:sp>
          <p:nvSpPr>
            <p:cNvPr id="5" name="空心弧 4"/>
            <p:cNvSpPr/>
            <p:nvPr/>
          </p:nvSpPr>
          <p:spPr>
            <a:xfrm rot="5040000">
              <a:off x="2632960" y="1492320"/>
              <a:ext cx="4326543" cy="4326171"/>
            </a:xfrm>
            <a:prstGeom prst="blockArc">
              <a:avLst>
                <a:gd name="adj1" fmla="val 10800000"/>
                <a:gd name="adj2" fmla="val 727399"/>
                <a:gd name="adj3" fmla="val 50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p:nvSpPr>
          <p:spPr>
            <a:xfrm>
              <a:off x="4397719" y="1444245"/>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 name="椭圆 6"/>
            <p:cNvSpPr/>
            <p:nvPr/>
          </p:nvSpPr>
          <p:spPr>
            <a:xfrm>
              <a:off x="5975042" y="1856572"/>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a:off x="6859018" y="3452231"/>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椭圆 8"/>
            <p:cNvSpPr/>
            <p:nvPr/>
          </p:nvSpPr>
          <p:spPr>
            <a:xfrm>
              <a:off x="5975042" y="5291052"/>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椭圆 9"/>
            <p:cNvSpPr/>
            <p:nvPr/>
          </p:nvSpPr>
          <p:spPr>
            <a:xfrm>
              <a:off x="4397719" y="570780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11" name="文本框 20"/>
          <p:cNvSpPr txBox="1"/>
          <p:nvPr/>
        </p:nvSpPr>
        <p:spPr>
          <a:xfrm flipH="1">
            <a:off x="4602298" y="3568326"/>
            <a:ext cx="1409831" cy="1015663"/>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KEY WORDS HERE</a:t>
            </a:r>
            <a:endParaRPr kumimoji="0" lang="en-US" altLang="zh-CN"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2" name="信号"/>
          <p:cNvSpPr/>
          <p:nvPr/>
        </p:nvSpPr>
        <p:spPr>
          <a:xfrm>
            <a:off x="4961019" y="2731717"/>
            <a:ext cx="691776" cy="691776"/>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gradFill>
            <a:gsLst>
              <a:gs pos="0">
                <a:srgbClr val="165380"/>
              </a:gs>
              <a:gs pos="100000">
                <a:srgbClr val="2487D2"/>
              </a:gs>
            </a:gsLst>
            <a:lin ang="36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文本框 20"/>
          <p:cNvSpPr txBox="1"/>
          <p:nvPr/>
        </p:nvSpPr>
        <p:spPr>
          <a:xfrm flipH="1">
            <a:off x="7706125" y="935665"/>
            <a:ext cx="1937218" cy="4001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 </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4" name="文本框 13"/>
          <p:cNvSpPr txBox="1"/>
          <p:nvPr/>
        </p:nvSpPr>
        <p:spPr>
          <a:xfrm flipH="1">
            <a:off x="7706125" y="1295609"/>
            <a:ext cx="3065327" cy="10618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5" name="文本框 20"/>
          <p:cNvSpPr txBox="1"/>
          <p:nvPr/>
        </p:nvSpPr>
        <p:spPr>
          <a:xfrm flipH="1">
            <a:off x="7706125" y="4647546"/>
            <a:ext cx="1937218" cy="4001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 </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6" name="文本框 22"/>
          <p:cNvSpPr txBox="1"/>
          <p:nvPr/>
        </p:nvSpPr>
        <p:spPr>
          <a:xfrm flipH="1">
            <a:off x="7706125" y="5007490"/>
            <a:ext cx="3065327" cy="10618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7" name="文本框 20"/>
          <p:cNvSpPr txBox="1"/>
          <p:nvPr/>
        </p:nvSpPr>
        <p:spPr>
          <a:xfrm>
            <a:off x="1754903" y="1211482"/>
            <a:ext cx="1937218" cy="4001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 </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18" name="文本框 22"/>
          <p:cNvSpPr txBox="1"/>
          <p:nvPr/>
        </p:nvSpPr>
        <p:spPr>
          <a:xfrm>
            <a:off x="626794" y="1571426"/>
            <a:ext cx="3065327" cy="10618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19" name="文本框 20"/>
          <p:cNvSpPr txBox="1"/>
          <p:nvPr/>
        </p:nvSpPr>
        <p:spPr>
          <a:xfrm>
            <a:off x="1768347" y="4927914"/>
            <a:ext cx="1937218" cy="4001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 </a:t>
            </a:r>
            <a:endParaRPr kumimoji="0" lang="zh-CN" altLang="en-US" sz="20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0" name="文本框 22"/>
          <p:cNvSpPr txBox="1"/>
          <p:nvPr/>
        </p:nvSpPr>
        <p:spPr>
          <a:xfrm>
            <a:off x="640238" y="5287858"/>
            <a:ext cx="3065327" cy="10618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b="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sp>
        <p:nvSpPr>
          <p:cNvPr id="21" name="文本框 20"/>
          <p:cNvSpPr txBox="1"/>
          <p:nvPr/>
        </p:nvSpPr>
        <p:spPr>
          <a:xfrm flipH="1">
            <a:off x="8550679" y="2907717"/>
            <a:ext cx="1937218" cy="400110"/>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rPr>
              <a:t>单击键入标题 </a:t>
            </a:r>
            <a:endParaRPr kumimoji="0" lang="zh-CN" altLang="en-US" sz="2000" i="0" u="none" strike="noStrike" kern="1200" cap="none" spc="0" normalizeH="0" baseline="0" noProof="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Arial" panose="020B0604020202020204" pitchFamily="34" charset="0"/>
            </a:endParaRPr>
          </a:p>
        </p:txBody>
      </p:sp>
      <p:sp>
        <p:nvSpPr>
          <p:cNvPr id="22" name="文本框 22"/>
          <p:cNvSpPr txBox="1"/>
          <p:nvPr/>
        </p:nvSpPr>
        <p:spPr>
          <a:xfrm flipH="1">
            <a:off x="8550679" y="3267661"/>
            <a:ext cx="3065327" cy="1061829"/>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rPr>
              <a:t>单击此处添加本章节的简要内容。本模板精心设计，模板所有素材均可自由编辑替换移动。</a:t>
            </a:r>
            <a:endParaRPr kumimoji="0" lang="zh-CN" altLang="en-US" sz="1400" i="0" u="none" strike="noStrike" kern="1200" cap="none" spc="0" normalizeH="0" baseline="0" noProof="0" dirty="0">
              <a:ln>
                <a:noFill/>
              </a:ln>
              <a:solidFill>
                <a:schemeClr val="tx1">
                  <a:lumMod val="75000"/>
                  <a:lumOff val="25000"/>
                </a:schemeClr>
              </a:solidFill>
              <a:effectLst/>
              <a:uLnTx/>
              <a:uFillTx/>
              <a:latin typeface="微软雅黑 Light" panose="020B0502040204020203" pitchFamily="34" charset="-122"/>
              <a:ea typeface="微软雅黑 Light" panose="020B0502040204020203" pitchFamily="34" charset="-122"/>
              <a:cs typeface="+mn-cs"/>
              <a:sym typeface="宋体" panose="02010600030101010101" pitchFamily="2" charset="-122"/>
            </a:endParaRPr>
          </a:p>
        </p:txBody>
      </p:sp>
      <p:cxnSp>
        <p:nvCxnSpPr>
          <p:cNvPr id="23" name="直接连接符 22"/>
          <p:cNvCxnSpPr/>
          <p:nvPr/>
        </p:nvCxnSpPr>
        <p:spPr>
          <a:xfrm>
            <a:off x="7263244" y="3545296"/>
            <a:ext cx="1117312" cy="0"/>
          </a:xfrm>
          <a:prstGeom prst="line">
            <a:avLst/>
          </a:prstGeom>
          <a:ln w="9525">
            <a:solidFill>
              <a:srgbClr val="16538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401962" y="1898774"/>
            <a:ext cx="1296000" cy="0"/>
          </a:xfrm>
          <a:prstGeom prst="line">
            <a:avLst/>
          </a:prstGeom>
          <a:ln w="9525">
            <a:solidFill>
              <a:srgbClr val="16538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1962" y="5370902"/>
            <a:ext cx="1296000" cy="0"/>
          </a:xfrm>
          <a:prstGeom prst="line">
            <a:avLst/>
          </a:prstGeom>
          <a:ln w="9525">
            <a:solidFill>
              <a:srgbClr val="16538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728720" y="1531659"/>
            <a:ext cx="552647" cy="0"/>
          </a:xfrm>
          <a:prstGeom prst="line">
            <a:avLst/>
          </a:prstGeom>
          <a:ln w="9525">
            <a:solidFill>
              <a:srgbClr val="165380"/>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728720" y="5790020"/>
            <a:ext cx="552647" cy="0"/>
          </a:xfrm>
          <a:prstGeom prst="line">
            <a:avLst/>
          </a:prstGeom>
          <a:ln w="9525">
            <a:solidFill>
              <a:srgbClr val="165380"/>
            </a:solidFill>
            <a:prstDash val="dash"/>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flipH="1">
            <a:off x="703169" y="3440832"/>
            <a:ext cx="4081103" cy="2462213"/>
          </a:xfrm>
          <a:prstGeom prst="rect">
            <a:avLst/>
          </a:prstGeom>
          <a:noFill/>
        </p:spPr>
        <p:txBody>
          <a:bodyPr wrap="square" lIns="0" tIns="0" rIns="0" bIns="0" rtlCol="0">
            <a:spAutoFit/>
          </a:bodyPr>
          <a:lstStyle/>
          <a:p>
            <a:r>
              <a:rPr lang="en-US" altLang="zh-CN" sz="8000" b="1">
                <a:solidFill>
                  <a:schemeClr val="bg1"/>
                </a:solidFill>
                <a:latin typeface="微软雅黑" panose="020B0503020204020204" pitchFamily="34" charset="-122"/>
                <a:ea typeface="微软雅黑" panose="020B0503020204020204" pitchFamily="34" charset="-122"/>
              </a:rPr>
              <a:t>THANK</a:t>
            </a:r>
            <a:endParaRPr lang="en-US" altLang="zh-CN" sz="8000" b="1">
              <a:solidFill>
                <a:schemeClr val="bg1"/>
              </a:solidFill>
              <a:latin typeface="微软雅黑" panose="020B0503020204020204" pitchFamily="34" charset="-122"/>
              <a:ea typeface="微软雅黑" panose="020B0503020204020204" pitchFamily="34" charset="-122"/>
            </a:endParaRPr>
          </a:p>
          <a:p>
            <a:r>
              <a:rPr lang="en-US" altLang="zh-CN" sz="8000" b="1">
                <a:solidFill>
                  <a:schemeClr val="bg1"/>
                </a:solidFill>
                <a:latin typeface="微软雅黑" panose="020B0503020204020204" pitchFamily="34" charset="-122"/>
                <a:ea typeface="微软雅黑" panose="020B0503020204020204" pitchFamily="34" charset="-122"/>
              </a:rPr>
              <a:t>YOU</a:t>
            </a:r>
            <a:endParaRPr lang="en-US" altLang="zh-CN" sz="8000" b="1">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flipH="1">
            <a:off x="703169" y="3118603"/>
            <a:ext cx="4081102" cy="276999"/>
          </a:xfrm>
          <a:prstGeom prst="rect">
            <a:avLst/>
          </a:prstGeom>
          <a:noFill/>
        </p:spPr>
        <p:txBody>
          <a:bodyPr wrap="square" lIns="0" tIns="0" rIns="0" bIns="0" rtlCol="0">
            <a:spAutoFit/>
          </a:bodyPr>
          <a:lstStyle/>
          <a:p>
            <a:r>
              <a:rPr lang="en-US" altLang="zh-CN">
                <a:solidFill>
                  <a:schemeClr val="bg1"/>
                </a:solidFill>
                <a:latin typeface="微软雅黑" panose="020B0503020204020204" pitchFamily="34" charset="-122"/>
                <a:ea typeface="微软雅黑" panose="020B0503020204020204" pitchFamily="34" charset="-122"/>
              </a:rPr>
              <a:t>Simple atmosphere company profile</a:t>
            </a:r>
            <a:endParaRPr lang="en-US" altLang="zh-CN">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flipH="1">
            <a:off x="703169" y="2568866"/>
            <a:ext cx="3999821" cy="492443"/>
          </a:xfrm>
          <a:prstGeom prst="rect">
            <a:avLst/>
          </a:prstGeom>
          <a:noFill/>
        </p:spPr>
        <p:txBody>
          <a:bodyPr wrap="square" lIns="0" tIns="0" rIns="0" bIns="0" rtlCol="0">
            <a:spAutoFit/>
          </a:bodyPr>
          <a:lstStyle/>
          <a:p>
            <a:r>
              <a:rPr lang="en-US" altLang="zh-CN" sz="3200">
                <a:solidFill>
                  <a:schemeClr val="bg1"/>
                </a:solidFill>
                <a:latin typeface="微软雅黑" panose="020B0503020204020204" pitchFamily="34" charset="-122"/>
                <a:ea typeface="微软雅黑" panose="020B0503020204020204" pitchFamily="34" charset="-122"/>
              </a:rPr>
              <a:t>YOUR LOGO</a:t>
            </a:r>
            <a:endParaRPr lang="en-US" altLang="zh-CN" sz="3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2F92DB"/>
            </a:gs>
            <a:gs pos="100000">
              <a:srgbClr val="165380"/>
            </a:gs>
          </a:gsLst>
          <a:lin ang="13500000" scaled="1"/>
        </a:gradFill>
        <a:effectLst/>
      </p:bgPr>
    </p:bg>
    <p:spTree>
      <p:nvGrpSpPr>
        <p:cNvPr id="1" name=""/>
        <p:cNvGrpSpPr/>
        <p:nvPr/>
      </p:nvGrpSpPr>
      <p:grpSpPr>
        <a:xfrm>
          <a:off x="0" y="0"/>
          <a:ext cx="0" cy="0"/>
          <a:chOff x="0" y="0"/>
          <a:chExt cx="0" cy="0"/>
        </a:xfrm>
      </p:grpSpPr>
      <p:sp>
        <p:nvSpPr>
          <p:cNvPr id="4" name="文本框 3"/>
          <p:cNvSpPr txBox="1"/>
          <p:nvPr/>
        </p:nvSpPr>
        <p:spPr>
          <a:xfrm>
            <a:off x="1196340" y="2726270"/>
            <a:ext cx="9799320" cy="1955215"/>
          </a:xfrm>
          <a:prstGeom prst="rect">
            <a:avLst/>
          </a:prstGeom>
          <a:noFill/>
        </p:spPr>
        <p:txBody>
          <a:bodyPr wrap="square" lIns="0" rtlCol="0">
            <a:spAutoFit/>
          </a:bodyPr>
          <a:lstStyle/>
          <a:p>
            <a:pPr algn="ctr">
              <a:lnSpc>
                <a:spcPct val="150000"/>
              </a:lnSpc>
            </a:pPr>
            <a:r>
              <a:rPr lang="zh-CN" altLang="en-US" sz="2800">
                <a:solidFill>
                  <a:schemeClr val="bg1"/>
                </a:solidFill>
                <a:latin typeface="微软雅黑 Light" panose="020B0502040204020203" pitchFamily="34" charset="-122"/>
                <a:ea typeface="微软雅黑 Light" panose="020B0502040204020203" pitchFamily="34" charset="-122"/>
              </a:rPr>
              <a:t>愿努力的人都不被辜负，</a:t>
            </a:r>
            <a:br>
              <a:rPr lang="zh-CN" altLang="en-US" sz="2800">
                <a:solidFill>
                  <a:schemeClr val="bg1"/>
                </a:solidFill>
                <a:latin typeface="微软雅黑 Light" panose="020B0502040204020203" pitchFamily="34" charset="-122"/>
                <a:ea typeface="微软雅黑 Light" panose="020B0502040204020203" pitchFamily="34" charset="-122"/>
              </a:rPr>
            </a:br>
            <a:r>
              <a:rPr lang="zh-CN" altLang="en-US" sz="2800">
                <a:solidFill>
                  <a:schemeClr val="bg1"/>
                </a:solidFill>
                <a:latin typeface="微软雅黑 Light" panose="020B0502040204020203" pitchFamily="34" charset="-122"/>
                <a:ea typeface="微软雅黑 Light" panose="020B0502040204020203" pitchFamily="34" charset="-122"/>
              </a:rPr>
              <a:t>愿所有的梦想都能起飞，</a:t>
            </a:r>
            <a:br>
              <a:rPr lang="zh-CN" altLang="en-US" sz="2800">
                <a:solidFill>
                  <a:schemeClr val="bg1"/>
                </a:solidFill>
                <a:latin typeface="微软雅黑 Light" panose="020B0502040204020203" pitchFamily="34" charset="-122"/>
                <a:ea typeface="微软雅黑 Light" panose="020B0502040204020203" pitchFamily="34" charset="-122"/>
              </a:rPr>
            </a:br>
            <a:r>
              <a:rPr lang="zh-CN" altLang="en-US" sz="2800">
                <a:solidFill>
                  <a:schemeClr val="bg1"/>
                </a:solidFill>
                <a:latin typeface="微软雅黑 Light" panose="020B0502040204020203" pitchFamily="34" charset="-122"/>
                <a:ea typeface="微软雅黑 Light" panose="020B0502040204020203" pitchFamily="34" charset="-122"/>
              </a:rPr>
              <a:t>为爱付出，为幸福努力，为自己而活。</a:t>
            </a:r>
            <a:endParaRPr lang="zh-CN" altLang="en-US" sz="280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1196340" y="640255"/>
            <a:ext cx="9799320" cy="825419"/>
          </a:xfrm>
          <a:prstGeom prst="rect">
            <a:avLst/>
          </a:prstGeom>
          <a:noFill/>
        </p:spPr>
        <p:txBody>
          <a:bodyPr wrap="square" lIns="0"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 b="0" i="0" u="none" strike="noStrike" kern="1200" cap="none" spc="60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END.THANK</a:t>
            </a:r>
            <a:endParaRPr kumimoji="0" lang="zh-CN" altLang="en-US" sz="3600" b="0" i="0" u="none" strike="noStrike" kern="1200" cap="none" spc="60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文本框 5"/>
          <p:cNvSpPr txBox="1"/>
          <p:nvPr/>
        </p:nvSpPr>
        <p:spPr>
          <a:xfrm>
            <a:off x="7998460" y="5425496"/>
            <a:ext cx="2997200" cy="502201"/>
          </a:xfrm>
          <a:prstGeom prst="rect">
            <a:avLst/>
          </a:prstGeom>
          <a:noFill/>
        </p:spPr>
        <p:txBody>
          <a:bodyPr wrap="square" lIns="0"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By</a:t>
            </a:r>
            <a:r>
              <a:rPr kumimoji="0" lang="zh-CN" altLang="en-US" sz="20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a:t>
            </a:r>
            <a:r>
              <a:rPr kumimoji="0" lang="en-US" altLang="zh-CN" sz="20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809</a:t>
            </a:r>
            <a:r>
              <a:rPr kumimoji="0" lang="zh-CN" altLang="en-US" sz="20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研究处</a:t>
            </a:r>
            <a:endParaRPr kumimoji="0" lang="zh-CN" altLang="en-US" sz="20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 name="直接连接符 6"/>
          <p:cNvCxnSpPr/>
          <p:nvPr/>
        </p:nvCxnSpPr>
        <p:spPr>
          <a:xfrm>
            <a:off x="889000" y="1980986"/>
            <a:ext cx="10414000"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252413" y="221458"/>
            <a:ext cx="11687175" cy="5936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15414" y="557260"/>
            <a:ext cx="1997972" cy="1997972"/>
          </a:xfrm>
          <a:prstGeom prst="rect">
            <a:avLst/>
          </a:prstGeom>
        </p:spPr>
      </p:pic>
      <p:sp>
        <p:nvSpPr>
          <p:cNvPr id="17" name="矩形 16"/>
          <p:cNvSpPr/>
          <p:nvPr/>
        </p:nvSpPr>
        <p:spPr>
          <a:xfrm>
            <a:off x="3023987" y="3168551"/>
            <a:ext cx="5177038" cy="523220"/>
          </a:xfrm>
          <a:prstGeom prst="rect">
            <a:avLst/>
          </a:prstGeom>
        </p:spPr>
        <p:txBody>
          <a:bodyPr wrap="square" lIns="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800">
                <a:solidFill>
                  <a:prstClr val="black"/>
                </a:solidFill>
                <a:latin typeface="微软雅黑 Light" panose="020B0502040204020203" pitchFamily="34" charset="-122"/>
                <a:ea typeface="微软雅黑 Light" panose="020B0502040204020203" pitchFamily="34" charset="-122"/>
              </a:rPr>
              <a:t>2017</a:t>
            </a:r>
            <a:r>
              <a:rPr lang="zh-CN" altLang="en-US" sz="2800">
                <a:solidFill>
                  <a:prstClr val="black"/>
                </a:solidFill>
                <a:latin typeface="微软雅黑 Light" panose="020B0502040204020203" pitchFamily="34" charset="-122"/>
                <a:ea typeface="微软雅黑 Light" panose="020B0502040204020203" pitchFamily="34" charset="-122"/>
              </a:rPr>
              <a:t>、</a:t>
            </a:r>
            <a:r>
              <a:rPr lang="en-US" altLang="zh-CN" sz="2800">
                <a:solidFill>
                  <a:prstClr val="black"/>
                </a:solidFill>
                <a:latin typeface="微软雅黑 Light" panose="020B0502040204020203" pitchFamily="34" charset="-122"/>
                <a:ea typeface="微软雅黑 Light" panose="020B0502040204020203" pitchFamily="34" charset="-122"/>
              </a:rPr>
              <a:t>2018</a:t>
            </a:r>
            <a:r>
              <a:rPr lang="zh-CN" altLang="en-US" sz="2800">
                <a:solidFill>
                  <a:prstClr val="black"/>
                </a:solidFill>
                <a:latin typeface="微软雅黑 Light" panose="020B0502040204020203" pitchFamily="34" charset="-122"/>
                <a:ea typeface="微软雅黑 Light" panose="020B0502040204020203" pitchFamily="34" charset="-122"/>
              </a:rPr>
              <a:t>连续两届</a:t>
            </a:r>
            <a:r>
              <a:rPr kumimoji="0" lang="zh-CN" altLang="en-US" sz="2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优秀</a:t>
            </a:r>
            <a:r>
              <a:rPr kumimoji="0" lang="zh-CN" altLang="en-US" sz="2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设计师</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18" name="组合 17"/>
          <p:cNvGrpSpPr/>
          <p:nvPr/>
        </p:nvGrpSpPr>
        <p:grpSpPr>
          <a:xfrm>
            <a:off x="3023985" y="4323781"/>
            <a:ext cx="5177038" cy="1381380"/>
            <a:chOff x="1052303" y="4737042"/>
            <a:chExt cx="4562677" cy="1381380"/>
          </a:xfrm>
        </p:grpSpPr>
        <p:sp>
          <p:nvSpPr>
            <p:cNvPr id="19" name="文本框 1"/>
            <p:cNvSpPr txBox="1"/>
            <p:nvPr/>
          </p:nvSpPr>
          <p:spPr>
            <a:xfrm>
              <a:off x="1052304" y="5227677"/>
              <a:ext cx="4562676" cy="400110"/>
            </a:xfrm>
            <a:prstGeom prst="rect">
              <a:avLst/>
            </a:prstGeom>
            <a:noFill/>
            <a:ln w="9525">
              <a:noFill/>
              <a:miter/>
            </a:ln>
          </p:spPr>
          <p:txBody>
            <a:bodyPr wrap="square" lIns="0" anchor="t">
              <a:spAutoFit/>
            </a:bodyPr>
            <a:lstStyle/>
            <a:p>
              <a:pPr marL="0" marR="0" lvl="0" indent="0" algn="dist" defTabSz="914400" rtl="0" eaLnBrk="1" fontAlgn="auto" latinLnBrk="0" hangingPunct="1">
                <a:lnSpc>
                  <a:spcPct val="100000"/>
                </a:lnSpc>
                <a:spcBef>
                  <a:spcPts val="600"/>
                </a:spcBef>
                <a:spcAft>
                  <a:spcPts val="600"/>
                </a:spcAft>
                <a:buClrTx/>
                <a:buSzTx/>
                <a:buFontTx/>
                <a:buNone/>
                <a:defRPr/>
              </a:pPr>
              <a:r>
                <a:rPr kumimoji="0" lang="zh-CN" altLang="en-US"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擅长各种类型的</a:t>
              </a:r>
              <a:r>
                <a:rPr kumimoji="0" lang="en-US" altLang="zh-CN"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PPT</a:t>
              </a:r>
              <a:r>
                <a:rPr kumimoji="0" lang="zh-CN" altLang="en-US"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制作</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0" name="矩形 19"/>
            <p:cNvSpPr/>
            <p:nvPr/>
          </p:nvSpPr>
          <p:spPr>
            <a:xfrm>
              <a:off x="1052303" y="4737042"/>
              <a:ext cx="4562677" cy="400110"/>
            </a:xfrm>
            <a:prstGeom prst="rect">
              <a:avLst/>
            </a:prstGeom>
          </p:spPr>
          <p:txBody>
            <a:bodyPr wrap="square" lIns="0">
              <a:spAutoFit/>
            </a:bodyPr>
            <a:lstStyle/>
            <a:p>
              <a:pPr marL="0" marR="0" lvl="0" indent="0" algn="dist" defTabSz="914400" rtl="0" eaLnBrk="1" fontAlgn="auto" latinLnBrk="0" hangingPunct="1">
                <a:lnSpc>
                  <a:spcPct val="100000"/>
                </a:lnSpc>
                <a:spcBef>
                  <a:spcPts val="600"/>
                </a:spcBef>
                <a:spcAft>
                  <a:spcPts val="600"/>
                </a:spcAft>
                <a:buClrTx/>
                <a:buSzTx/>
                <a:buFontTx/>
                <a:buNone/>
                <a:defRPr/>
              </a:pPr>
              <a:r>
                <a:rPr kumimoji="0" lang="zh-CN" altLang="en-US"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具有多年</a:t>
              </a:r>
              <a:r>
                <a:rPr kumimoji="0" lang="en-US" altLang="zh-CN"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PPT</a:t>
              </a:r>
              <a:r>
                <a:rPr kumimoji="0" lang="zh-CN" altLang="en-US"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设计与定制经验</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1" name="矩形 20"/>
            <p:cNvSpPr/>
            <p:nvPr/>
          </p:nvSpPr>
          <p:spPr>
            <a:xfrm>
              <a:off x="1052303" y="5718312"/>
              <a:ext cx="4562675" cy="400110"/>
            </a:xfrm>
            <a:prstGeom prst="rect">
              <a:avLst/>
            </a:prstGeom>
          </p:spPr>
          <p:txBody>
            <a:bodyPr wrap="square" lIns="0">
              <a:spAutoFit/>
            </a:bodyPr>
            <a:lstStyle/>
            <a:p>
              <a:pPr marL="0" marR="0" lvl="0" indent="0" algn="dist" defTabSz="914400" rtl="0" eaLnBrk="1" fontAlgn="auto" latinLnBrk="0" hangingPunct="1">
                <a:lnSpc>
                  <a:spcPct val="100000"/>
                </a:lnSpc>
                <a:spcBef>
                  <a:spcPts val="600"/>
                </a:spcBef>
                <a:spcAft>
                  <a:spcPts val="600"/>
                </a:spcAft>
                <a:buClrTx/>
                <a:buSzTx/>
                <a:buFontTx/>
                <a:buNone/>
                <a:defRPr/>
              </a:pPr>
              <a:r>
                <a:rPr kumimoji="0" lang="zh-CN" altLang="en-US" sz="2000" b="0" i="0" u="none" strike="noStrike" kern="1200" cap="none" spc="0" normalizeH="0" baseline="0" noProof="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rPr>
                <a:t>作品特点：界面美观，实用性强</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22" name="图片 2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38029" y="4211886"/>
            <a:ext cx="1605171" cy="1605171"/>
          </a:xfrm>
          <a:prstGeom prst="rect">
            <a:avLst/>
          </a:prstGeom>
        </p:spPr>
      </p:pic>
      <p:sp>
        <p:nvSpPr>
          <p:cNvPr id="23" name="矩形 22"/>
          <p:cNvSpPr/>
          <p:nvPr/>
        </p:nvSpPr>
        <p:spPr>
          <a:xfrm>
            <a:off x="3023986" y="2573019"/>
            <a:ext cx="5177035" cy="52322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809</a:t>
            </a:r>
            <a:r>
              <a:rPr kumimoji="0" lang="zh-CN" altLang="en-US" sz="2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研究处  </a:t>
            </a:r>
            <a:r>
              <a:rPr kumimoji="0" lang="en-US" altLang="zh-CN" sz="20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2000" b="0" i="0" u="none" strike="noStrike" kern="1200" cap="none" spc="0" normalizeH="0" baseline="0" noProof="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设 计 师</a:t>
            </a:r>
            <a:endParaRPr kumimoji="0" lang="zh-CN" altLang="en-US" sz="32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24" name="矩形 23"/>
          <p:cNvSpPr/>
          <p:nvPr/>
        </p:nvSpPr>
        <p:spPr>
          <a:xfrm>
            <a:off x="1010789" y="6309794"/>
            <a:ext cx="10170423" cy="369332"/>
          </a:xfrm>
          <a:prstGeom prst="rect">
            <a:avLst/>
          </a:prstGeom>
        </p:spPr>
        <p:txBody>
          <a:bodyPr wrap="square" lIns="0">
            <a:spAutoFit/>
          </a:bodyPr>
          <a:lstStyle/>
          <a:p>
            <a:pPr marL="0" marR="0" lvl="0" indent="0" algn="dist" defTabSz="914400" rtl="0" eaLnBrk="1" fontAlgn="auto" latinLnBrk="0" hangingPunct="1">
              <a:lnSpc>
                <a:spcPct val="100000"/>
              </a:lnSpc>
              <a:spcBef>
                <a:spcPts val="600"/>
              </a:spcBef>
              <a:spcAft>
                <a:spcPts val="60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进店方式：百度搜索“</a:t>
            </a:r>
            <a:r>
              <a:rPr kumimoji="0" lang="en-US" altLang="zh-CN"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809</a:t>
            </a:r>
            <a:r>
              <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研究处”或点击链接</a:t>
            </a:r>
            <a:r>
              <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hlinkClick r:id="rId3"/>
              </a:rPr>
              <a:t>http://chn.docer.com/works?userid=206935610</a:t>
            </a:r>
            <a:endParaRPr kumimoji="0" lang="en-US" alt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1772" y="1709049"/>
            <a:ext cx="1842225" cy="3379315"/>
          </a:xfrm>
          <a:custGeom>
            <a:avLst/>
            <a:gdLst>
              <a:gd name="connsiteX0" fmla="*/ 337938 w 1842225"/>
              <a:gd name="connsiteY0" fmla="*/ 2384914 h 3379315"/>
              <a:gd name="connsiteX1" fmla="*/ 1031734 w 1842225"/>
              <a:gd name="connsiteY1" fmla="*/ 2384914 h 3379315"/>
              <a:gd name="connsiteX2" fmla="*/ 693795 w 1842225"/>
              <a:gd name="connsiteY2" fmla="*/ 3379315 h 3379315"/>
              <a:gd name="connsiteX3" fmla="*/ 0 w 1842225"/>
              <a:gd name="connsiteY3" fmla="*/ 3379315 h 3379315"/>
              <a:gd name="connsiteX4" fmla="*/ 1402466 w 1842225"/>
              <a:gd name="connsiteY4" fmla="*/ 0 h 3379315"/>
              <a:gd name="connsiteX5" fmla="*/ 1842225 w 1842225"/>
              <a:gd name="connsiteY5" fmla="*/ 0 h 3379315"/>
              <a:gd name="connsiteX6" fmla="*/ 1398788 w 1842225"/>
              <a:gd name="connsiteY6" fmla="*/ 1304839 h 3379315"/>
              <a:gd name="connsiteX7" fmla="*/ 704991 w 1842225"/>
              <a:gd name="connsiteY7" fmla="*/ 1304839 h 3379315"/>
              <a:gd name="connsiteX8" fmla="*/ 884355 w 1842225"/>
              <a:gd name="connsiteY8" fmla="*/ 777051 h 3379315"/>
              <a:gd name="connsiteX9" fmla="*/ 466427 w 1842225"/>
              <a:gd name="connsiteY9" fmla="*/ 976650 h 3379315"/>
              <a:gd name="connsiteX10" fmla="*/ 21348 w 1842225"/>
              <a:gd name="connsiteY10" fmla="*/ 1086590 h 3379315"/>
              <a:gd name="connsiteX11" fmla="*/ 222281 w 1842225"/>
              <a:gd name="connsiteY11" fmla="*/ 495263 h 3379315"/>
              <a:gd name="connsiteX12" fmla="*/ 1402466 w 1842225"/>
              <a:gd name="connsiteY12" fmla="*/ 0 h 337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2225" h="3379315">
                <a:moveTo>
                  <a:pt x="337938" y="2384914"/>
                </a:moveTo>
                <a:lnTo>
                  <a:pt x="1031734" y="2384914"/>
                </a:lnTo>
                <a:lnTo>
                  <a:pt x="693795" y="3379315"/>
                </a:lnTo>
                <a:lnTo>
                  <a:pt x="0" y="3379315"/>
                </a:lnTo>
                <a:close/>
                <a:moveTo>
                  <a:pt x="1402466" y="0"/>
                </a:moveTo>
                <a:lnTo>
                  <a:pt x="1842225" y="0"/>
                </a:lnTo>
                <a:lnTo>
                  <a:pt x="1398788" y="1304839"/>
                </a:lnTo>
                <a:lnTo>
                  <a:pt x="704991" y="1304839"/>
                </a:lnTo>
                <a:lnTo>
                  <a:pt x="884355" y="777051"/>
                </a:lnTo>
                <a:cubicBezTo>
                  <a:pt x="773815" y="851056"/>
                  <a:pt x="634506" y="917589"/>
                  <a:pt x="466427" y="976650"/>
                </a:cubicBezTo>
                <a:cubicBezTo>
                  <a:pt x="298348" y="1035712"/>
                  <a:pt x="149989" y="1072359"/>
                  <a:pt x="21348" y="1086590"/>
                </a:cubicBezTo>
                <a:lnTo>
                  <a:pt x="222281" y="495263"/>
                </a:lnTo>
                <a:cubicBezTo>
                  <a:pt x="650922" y="381410"/>
                  <a:pt x="1044317" y="216322"/>
                  <a:pt x="1402466" y="0"/>
                </a:cubicBez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34400" b="1" i="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69873" y="3013888"/>
            <a:ext cx="2885123" cy="584775"/>
          </a:xfrm>
          <a:prstGeom prst="rect">
            <a:avLst/>
          </a:prstGeom>
          <a:noFill/>
        </p:spPr>
        <p:txBody>
          <a:bodyPr wrap="square" lIns="0" rIns="0" rtlCol="0">
            <a:spAutoFit/>
          </a:bodyPr>
          <a:lstStyle/>
          <a:p>
            <a:pPr algn="dist"/>
            <a:r>
              <a:rPr lang="zh-CN" altLang="en-US" sz="3200">
                <a:solidFill>
                  <a:schemeClr val="bg1"/>
                </a:solidFill>
                <a:latin typeface="微软雅黑 Light" panose="020B0502040204020203" pitchFamily="34" charset="-122"/>
                <a:ea typeface="微软雅黑 Light" panose="020B0502040204020203" pitchFamily="34" charset="-122"/>
              </a:rPr>
              <a:t>公司介绍</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969873" y="3585903"/>
            <a:ext cx="2885123" cy="400110"/>
          </a:xfrm>
          <a:prstGeom prst="rect">
            <a:avLst/>
          </a:prstGeom>
          <a:noFill/>
        </p:spPr>
        <p:txBody>
          <a:bodyPr wrap="square" lIns="0" rIns="0" rtlCol="0">
            <a:spAutoFit/>
          </a:bodyPr>
          <a:lstStyle/>
          <a:p>
            <a:pPr algn="dist"/>
            <a:r>
              <a:rPr lang="en-US" altLang="zh-CN" sz="2000">
                <a:solidFill>
                  <a:schemeClr val="bg1"/>
                </a:solidFill>
                <a:latin typeface="微软雅黑 Light" panose="020B0502040204020203" pitchFamily="34" charset="-122"/>
                <a:ea typeface="微软雅黑 Light" panose="020B0502040204020203" pitchFamily="34" charset="-122"/>
              </a:rPr>
              <a:t>Company introduction</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5" name="椭圆 4"/>
          <p:cNvSpPr/>
          <p:nvPr/>
        </p:nvSpPr>
        <p:spPr>
          <a:xfrm>
            <a:off x="3094395" y="4388975"/>
            <a:ext cx="759977" cy="75997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公司简介</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74673" y="4059081"/>
            <a:ext cx="11042655" cy="1719580"/>
          </a:xfrm>
          <a:prstGeom prst="rect">
            <a:avLst/>
          </a:prstGeom>
          <a:noFill/>
        </p:spPr>
        <p:txBody>
          <a:bodyPr wrap="square" rtlCol="0">
            <a:spAutoFit/>
          </a:bodyPr>
          <a:lstStyle/>
          <a:p>
            <a:pPr marL="285750" indent="-285750" algn="just">
              <a:lnSpc>
                <a:spcPct val="120000"/>
              </a:lnSpc>
              <a:spcBef>
                <a:spcPts val="600"/>
              </a:spcBef>
              <a:spcAft>
                <a:spcPts val="600"/>
              </a:spcAft>
              <a:buFont typeface="Arial" panose="020B0604020202020204" pitchFamily="34" charset="0"/>
              <a:buChar char="•"/>
            </a:pPr>
            <a:r>
              <a:rPr lang="zh-CN" altLang="en-US" sz="1600">
                <a:solidFill>
                  <a:schemeClr val="tx1">
                    <a:lumMod val="85000"/>
                    <a:lumOff val="15000"/>
                  </a:schemeClr>
                </a:solidFill>
                <a:effectLst/>
              </a:rPr>
              <a:t>深圳市粤晨电子科技有限公司创立于</a:t>
            </a:r>
            <a:r>
              <a:rPr lang="en-US" altLang="zh-CN" sz="1600">
                <a:solidFill>
                  <a:schemeClr val="tx1">
                    <a:lumMod val="85000"/>
                    <a:lumOff val="15000"/>
                  </a:schemeClr>
                </a:solidFill>
                <a:effectLst/>
              </a:rPr>
              <a:t>2002</a:t>
            </a:r>
            <a:r>
              <a:rPr lang="zh-CN" altLang="en-US" sz="1600">
                <a:solidFill>
                  <a:schemeClr val="tx1">
                    <a:lumMod val="85000"/>
                    <a:lumOff val="15000"/>
                  </a:schemeClr>
                </a:solidFill>
                <a:effectLst/>
              </a:rPr>
              <a:t>年，</a:t>
            </a:r>
            <a:r>
              <a:rPr lang="zh-CN" altLang="en-US" sz="1600" dirty="0">
                <a:solidFill>
                  <a:schemeClr val="tx1">
                    <a:lumMod val="85000"/>
                    <a:lumOff val="15000"/>
                  </a:schemeClr>
                </a:solidFill>
                <a:effectLst/>
              </a:rPr>
              <a:t>是一家专业的晶振生产商。在晶振领域已有四十余年的行业经验，凭着“品质为本，服务为根”的经营理念，秉承“质量品质、用户至上”的服务宗旨，在行业内外赢得了广大用户的认可。</a:t>
            </a:r>
            <a:endParaRPr lang="zh-CN" altLang="en-US" sz="1600" dirty="0">
              <a:solidFill>
                <a:schemeClr val="tx1">
                  <a:lumMod val="85000"/>
                  <a:lumOff val="15000"/>
                </a:schemeClr>
              </a:solidFill>
              <a:effectLst/>
            </a:endParaRPr>
          </a:p>
          <a:p>
            <a:pPr marL="285750" indent="-285750" algn="just">
              <a:lnSpc>
                <a:spcPct val="120000"/>
              </a:lnSpc>
              <a:spcBef>
                <a:spcPts val="600"/>
              </a:spcBef>
              <a:spcAft>
                <a:spcPts val="600"/>
              </a:spcAft>
              <a:buFont typeface="Arial" panose="020B0604020202020204" pitchFamily="34" charset="0"/>
              <a:buChar char="•"/>
            </a:pPr>
            <a:r>
              <a:rPr lang="zh-CN" altLang="en-US" sz="1600" dirty="0">
                <a:solidFill>
                  <a:schemeClr val="tx1">
                    <a:lumMod val="85000"/>
                    <a:lumOff val="15000"/>
                  </a:schemeClr>
                </a:solidFill>
                <a:effectLst/>
              </a:rPr>
              <a:t>公司目前拥有先进的测试仪器和经验丰富的销售技术团队、售后服务团队，主营产品系列有：可编程晶振、石英振荡器、石英晶体谐振器、时钟晶振、陶瓷谐振器、TCXO温补晶振、滤波器等。产品广泛应用于钟表、安防、网络摄像头、数码产品、车载数码、MID平板电脑、网络通讯、基站、光电技术等设备及各种频率控制设备。</a:t>
            </a:r>
            <a:endParaRPr lang="zh-CN" altLang="en-US" sz="1600" dirty="0">
              <a:solidFill>
                <a:schemeClr val="tx1">
                  <a:lumMod val="85000"/>
                  <a:lumOff val="15000"/>
                </a:schemeClr>
              </a:solidFill>
              <a:effectLst/>
            </a:endParaRPr>
          </a:p>
        </p:txBody>
      </p:sp>
      <p:grpSp>
        <p:nvGrpSpPr>
          <p:cNvPr id="5" name="组合 4"/>
          <p:cNvGrpSpPr/>
          <p:nvPr/>
        </p:nvGrpSpPr>
        <p:grpSpPr>
          <a:xfrm>
            <a:off x="5905" y="1250566"/>
            <a:ext cx="12180190" cy="2267813"/>
            <a:chOff x="304801" y="1211899"/>
            <a:chExt cx="11595767" cy="2159000"/>
          </a:xfrm>
        </p:grpSpPr>
        <p:sp>
          <p:nvSpPr>
            <p:cNvPr id="6" name="任意多边形: 形状 5"/>
            <p:cNvSpPr/>
            <p:nvPr>
              <p:custDataLst>
                <p:tags r:id="rId1"/>
              </p:custDataLst>
            </p:nvPr>
          </p:nvSpPr>
          <p:spPr>
            <a:xfrm>
              <a:off x="304801" y="1211899"/>
              <a:ext cx="10766428" cy="2159000"/>
            </a:xfrm>
            <a:custGeom>
              <a:avLst/>
              <a:gdLst>
                <a:gd name="connsiteX0" fmla="*/ 0 w 11042654"/>
                <a:gd name="connsiteY0" fmla="*/ 0 h 2159000"/>
                <a:gd name="connsiteX1" fmla="*/ 11042654 w 11042654"/>
                <a:gd name="connsiteY1" fmla="*/ 0 h 2159000"/>
                <a:gd name="connsiteX2" fmla="*/ 10181127 w 11042654"/>
                <a:gd name="connsiteY2" fmla="*/ 2159000 h 2159000"/>
                <a:gd name="connsiteX3" fmla="*/ 0 w 11042654"/>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11042654" h="2159000">
                  <a:moveTo>
                    <a:pt x="0" y="0"/>
                  </a:moveTo>
                  <a:lnTo>
                    <a:pt x="11042654" y="0"/>
                  </a:lnTo>
                  <a:lnTo>
                    <a:pt x="10181127" y="2159000"/>
                  </a:lnTo>
                  <a:lnTo>
                    <a:pt x="0" y="2159000"/>
                  </a:lnTo>
                  <a:close/>
                </a:path>
              </a:pathLst>
            </a:cu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10293381" y="1211899"/>
              <a:ext cx="1607187" cy="2159000"/>
            </a:xfrm>
            <a:custGeom>
              <a:avLst/>
              <a:gdLst>
                <a:gd name="connsiteX0" fmla="*/ 861527 w 1607187"/>
                <a:gd name="connsiteY0" fmla="*/ 0 h 2159000"/>
                <a:gd name="connsiteX1" fmla="*/ 1607187 w 1607187"/>
                <a:gd name="connsiteY1" fmla="*/ 0 h 2159000"/>
                <a:gd name="connsiteX2" fmla="*/ 1607187 w 1607187"/>
                <a:gd name="connsiteY2" fmla="*/ 2159000 h 2159000"/>
                <a:gd name="connsiteX3" fmla="*/ 0 w 1607187"/>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1607187" h="2159000">
                  <a:moveTo>
                    <a:pt x="861527" y="0"/>
                  </a:moveTo>
                  <a:lnTo>
                    <a:pt x="1607187" y="0"/>
                  </a:lnTo>
                  <a:lnTo>
                    <a:pt x="1607187" y="2159000"/>
                  </a:lnTo>
                  <a:lnTo>
                    <a:pt x="0" y="2159000"/>
                  </a:ln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47" name="图片 46" descr="微信图片_20200423163239"/>
          <p:cNvPicPr>
            <a:picLocks noChangeAspect="1"/>
          </p:cNvPicPr>
          <p:nvPr>
            <p:custDataLst>
              <p:tags r:id="rId3"/>
            </p:custDataLst>
          </p:nvPr>
        </p:nvPicPr>
        <p:blipFill>
          <a:blip r:embed="rId4"/>
          <a:stretch>
            <a:fillRect/>
          </a:stretch>
        </p:blipFill>
        <p:spPr>
          <a:xfrm>
            <a:off x="76835" y="108585"/>
            <a:ext cx="514350" cy="403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发展历程</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梯形 8"/>
          <p:cNvSpPr/>
          <p:nvPr/>
        </p:nvSpPr>
        <p:spPr>
          <a:xfrm rot="5400000">
            <a:off x="3015415" y="-2241458"/>
            <a:ext cx="2921742" cy="8952569"/>
          </a:xfrm>
          <a:custGeom>
            <a:avLst/>
            <a:gdLst>
              <a:gd name="connsiteX0" fmla="*/ 0 w 2921742"/>
              <a:gd name="connsiteY0" fmla="*/ 8952569 h 8952569"/>
              <a:gd name="connsiteX1" fmla="*/ 1309554 w 2921742"/>
              <a:gd name="connsiteY1" fmla="*/ 0 h 8952569"/>
              <a:gd name="connsiteX2" fmla="*/ 1612188 w 2921742"/>
              <a:gd name="connsiteY2" fmla="*/ 0 h 8952569"/>
              <a:gd name="connsiteX3" fmla="*/ 2921742 w 2921742"/>
              <a:gd name="connsiteY3" fmla="*/ 8952569 h 8952569"/>
              <a:gd name="connsiteX4" fmla="*/ 0 w 2921742"/>
              <a:gd name="connsiteY4" fmla="*/ 8952569 h 8952569"/>
              <a:gd name="connsiteX0-1" fmla="*/ 0 w 2921742"/>
              <a:gd name="connsiteY0-2" fmla="*/ 8952569 h 8952569"/>
              <a:gd name="connsiteX1-3" fmla="*/ 1309554 w 2921742"/>
              <a:gd name="connsiteY1-4" fmla="*/ 0 h 8952569"/>
              <a:gd name="connsiteX2-5" fmla="*/ 1612188 w 2921742"/>
              <a:gd name="connsiteY2-6" fmla="*/ 0 h 8952569"/>
              <a:gd name="connsiteX3-7" fmla="*/ 2921742 w 2921742"/>
              <a:gd name="connsiteY3-8" fmla="*/ 8952569 h 8952569"/>
              <a:gd name="connsiteX4-9" fmla="*/ 0 w 2921742"/>
              <a:gd name="connsiteY4-10" fmla="*/ 8952569 h 8952569"/>
              <a:gd name="connsiteX0-11" fmla="*/ 0 w 2921742"/>
              <a:gd name="connsiteY0-12" fmla="*/ 8952569 h 8952569"/>
              <a:gd name="connsiteX1-13" fmla="*/ 1309554 w 2921742"/>
              <a:gd name="connsiteY1-14" fmla="*/ 0 h 8952569"/>
              <a:gd name="connsiteX2-15" fmla="*/ 1612188 w 2921742"/>
              <a:gd name="connsiteY2-16" fmla="*/ 0 h 8952569"/>
              <a:gd name="connsiteX3-17" fmla="*/ 2921742 w 2921742"/>
              <a:gd name="connsiteY3-18" fmla="*/ 8952569 h 8952569"/>
              <a:gd name="connsiteX4-19" fmla="*/ 0 w 2921742"/>
              <a:gd name="connsiteY4-20" fmla="*/ 8952569 h 89525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1742" h="8952569">
                <a:moveTo>
                  <a:pt x="0" y="8952569"/>
                </a:moveTo>
                <a:cubicBezTo>
                  <a:pt x="964840" y="7604139"/>
                  <a:pt x="873036" y="2984190"/>
                  <a:pt x="1309554" y="0"/>
                </a:cubicBezTo>
                <a:lnTo>
                  <a:pt x="1612188" y="0"/>
                </a:lnTo>
                <a:cubicBezTo>
                  <a:pt x="2048706" y="2984190"/>
                  <a:pt x="2088986" y="7553339"/>
                  <a:pt x="2921742" y="8952569"/>
                </a:cubicBezTo>
                <a:lnTo>
                  <a:pt x="0" y="8952569"/>
                </a:ln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a:off x="1107441" y="1501364"/>
            <a:ext cx="1466924" cy="1466924"/>
          </a:xfrm>
          <a:prstGeom prst="ellipse">
            <a:avLst/>
          </a:prstGeom>
          <a:solidFill>
            <a:schemeClr val="bg1"/>
          </a:solidFill>
          <a:ln w="15875">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椭圆 5"/>
          <p:cNvSpPr/>
          <p:nvPr/>
        </p:nvSpPr>
        <p:spPr>
          <a:xfrm>
            <a:off x="3559388" y="1501364"/>
            <a:ext cx="1466924" cy="1466924"/>
          </a:xfrm>
          <a:prstGeom prst="ellipse">
            <a:avLst/>
          </a:prstGeom>
          <a:solidFill>
            <a:schemeClr val="bg1"/>
          </a:solidFill>
          <a:ln w="15875">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6011335" y="1501364"/>
            <a:ext cx="1466924" cy="1466924"/>
          </a:xfrm>
          <a:prstGeom prst="ellipse">
            <a:avLst/>
          </a:prstGeom>
          <a:solidFill>
            <a:schemeClr val="bg1"/>
          </a:solidFill>
          <a:ln w="15875">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8463281" y="1501364"/>
            <a:ext cx="1466924" cy="1466924"/>
          </a:xfrm>
          <a:prstGeom prst="ellipse">
            <a:avLst/>
          </a:prstGeom>
          <a:solidFill>
            <a:schemeClr val="bg1"/>
          </a:solidFill>
          <a:ln w="15875">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rocket_231086"/>
          <p:cNvSpPr>
            <a:spLocks noChangeAspect="1"/>
          </p:cNvSpPr>
          <p:nvPr/>
        </p:nvSpPr>
        <p:spPr bwMode="auto">
          <a:xfrm rot="5400000">
            <a:off x="10524700" y="1493058"/>
            <a:ext cx="1119721" cy="1466923"/>
          </a:xfrm>
          <a:custGeom>
            <a:avLst/>
            <a:gdLst>
              <a:gd name="connsiteX0" fmla="*/ 73477 w 463796"/>
              <a:gd name="connsiteY0" fmla="*/ 376326 h 607609"/>
              <a:gd name="connsiteX1" fmla="*/ 121110 w 463796"/>
              <a:gd name="connsiteY1" fmla="*/ 541585 h 607609"/>
              <a:gd name="connsiteX2" fmla="*/ 29379 w 463796"/>
              <a:gd name="connsiteY2" fmla="*/ 604803 h 607609"/>
              <a:gd name="connsiteX3" fmla="*/ 14474 w 463796"/>
              <a:gd name="connsiteY3" fmla="*/ 606338 h 607609"/>
              <a:gd name="connsiteX4" fmla="*/ 5255 w 463796"/>
              <a:gd name="connsiteY4" fmla="*/ 594369 h 607609"/>
              <a:gd name="connsiteX5" fmla="*/ 32298 w 463796"/>
              <a:gd name="connsiteY5" fmla="*/ 412385 h 607609"/>
              <a:gd name="connsiteX6" fmla="*/ 73477 w 463796"/>
              <a:gd name="connsiteY6" fmla="*/ 376326 h 607609"/>
              <a:gd name="connsiteX7" fmla="*/ 390026 w 463796"/>
              <a:gd name="connsiteY7" fmla="*/ 376184 h 607609"/>
              <a:gd name="connsiteX8" fmla="*/ 431504 w 463796"/>
              <a:gd name="connsiteY8" fmla="*/ 412395 h 607609"/>
              <a:gd name="connsiteX9" fmla="*/ 458542 w 463796"/>
              <a:gd name="connsiteY9" fmla="*/ 594370 h 607609"/>
              <a:gd name="connsiteX10" fmla="*/ 449325 w 463796"/>
              <a:gd name="connsiteY10" fmla="*/ 606338 h 607609"/>
              <a:gd name="connsiteX11" fmla="*/ 434423 w 463796"/>
              <a:gd name="connsiteY11" fmla="*/ 604804 h 607609"/>
              <a:gd name="connsiteX12" fmla="*/ 342403 w 463796"/>
              <a:gd name="connsiteY12" fmla="*/ 541435 h 607609"/>
              <a:gd name="connsiteX13" fmla="*/ 390026 w 463796"/>
              <a:gd name="connsiteY13" fmla="*/ 376184 h 607609"/>
              <a:gd name="connsiteX14" fmla="*/ 231757 w 463796"/>
              <a:gd name="connsiteY14" fmla="*/ 160325 h 607609"/>
              <a:gd name="connsiteX15" fmla="*/ 277413 w 463796"/>
              <a:gd name="connsiteY15" fmla="*/ 205875 h 607609"/>
              <a:gd name="connsiteX16" fmla="*/ 231757 w 463796"/>
              <a:gd name="connsiteY16" fmla="*/ 251425 h 607609"/>
              <a:gd name="connsiteX17" fmla="*/ 186101 w 463796"/>
              <a:gd name="connsiteY17" fmla="*/ 205875 h 607609"/>
              <a:gd name="connsiteX18" fmla="*/ 231757 w 463796"/>
              <a:gd name="connsiteY18" fmla="*/ 160325 h 607609"/>
              <a:gd name="connsiteX19" fmla="*/ 231763 w 463796"/>
              <a:gd name="connsiteY19" fmla="*/ 130855 h 607609"/>
              <a:gd name="connsiteX20" fmla="*/ 156624 w 463796"/>
              <a:gd name="connsiteY20" fmla="*/ 205875 h 607609"/>
              <a:gd name="connsiteX21" fmla="*/ 231763 w 463796"/>
              <a:gd name="connsiteY21" fmla="*/ 280896 h 607609"/>
              <a:gd name="connsiteX22" fmla="*/ 306901 w 463796"/>
              <a:gd name="connsiteY22" fmla="*/ 205875 h 607609"/>
              <a:gd name="connsiteX23" fmla="*/ 231763 w 463796"/>
              <a:gd name="connsiteY23" fmla="*/ 130855 h 607609"/>
              <a:gd name="connsiteX24" fmla="*/ 132346 w 463796"/>
              <a:gd name="connsiteY24" fmla="*/ 105848 h 607609"/>
              <a:gd name="connsiteX25" fmla="*/ 331026 w 463796"/>
              <a:gd name="connsiteY25" fmla="*/ 105848 h 607609"/>
              <a:gd name="connsiteX26" fmla="*/ 370516 w 463796"/>
              <a:gd name="connsiteY26" fmla="*/ 208484 h 607609"/>
              <a:gd name="connsiteX27" fmla="*/ 303060 w 463796"/>
              <a:gd name="connsiteY27" fmla="*/ 561955 h 607609"/>
              <a:gd name="connsiteX28" fmla="*/ 286004 w 463796"/>
              <a:gd name="connsiteY28" fmla="*/ 573768 h 607609"/>
              <a:gd name="connsiteX29" fmla="*/ 246514 w 463796"/>
              <a:gd name="connsiteY29" fmla="*/ 573768 h 607609"/>
              <a:gd name="connsiteX30" fmla="*/ 246514 w 463796"/>
              <a:gd name="connsiteY30" fmla="*/ 381537 h 607609"/>
              <a:gd name="connsiteX31" fmla="*/ 231763 w 463796"/>
              <a:gd name="connsiteY31" fmla="*/ 366809 h 607609"/>
              <a:gd name="connsiteX32" fmla="*/ 217012 w 463796"/>
              <a:gd name="connsiteY32" fmla="*/ 381537 h 607609"/>
              <a:gd name="connsiteX33" fmla="*/ 217012 w 463796"/>
              <a:gd name="connsiteY33" fmla="*/ 573768 h 607609"/>
              <a:gd name="connsiteX34" fmla="*/ 177522 w 463796"/>
              <a:gd name="connsiteY34" fmla="*/ 573768 h 607609"/>
              <a:gd name="connsiteX35" fmla="*/ 160312 w 463796"/>
              <a:gd name="connsiteY35" fmla="*/ 561955 h 607609"/>
              <a:gd name="connsiteX36" fmla="*/ 93010 w 463796"/>
              <a:gd name="connsiteY36" fmla="*/ 208484 h 607609"/>
              <a:gd name="connsiteX37" fmla="*/ 132346 w 463796"/>
              <a:gd name="connsiteY37" fmla="*/ 105848 h 607609"/>
              <a:gd name="connsiteX38" fmla="*/ 231762 w 463796"/>
              <a:gd name="connsiteY38" fmla="*/ 0 h 607609"/>
              <a:gd name="connsiteX39" fmla="*/ 243594 w 463796"/>
              <a:gd name="connsiteY39" fmla="*/ 4297 h 607609"/>
              <a:gd name="connsiteX40" fmla="*/ 311354 w 463796"/>
              <a:gd name="connsiteY40" fmla="*/ 76422 h 607609"/>
              <a:gd name="connsiteX41" fmla="*/ 152017 w 463796"/>
              <a:gd name="connsiteY41" fmla="*/ 76422 h 607609"/>
              <a:gd name="connsiteX42" fmla="*/ 219931 w 463796"/>
              <a:gd name="connsiteY42" fmla="*/ 4297 h 607609"/>
              <a:gd name="connsiteX43" fmla="*/ 231762 w 463796"/>
              <a:gd name="connsiteY43" fmla="*/ 0 h 60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3796" h="607609">
                <a:moveTo>
                  <a:pt x="73477" y="376326"/>
                </a:moveTo>
                <a:cubicBezTo>
                  <a:pt x="86231" y="438777"/>
                  <a:pt x="105745" y="498927"/>
                  <a:pt x="121110" y="541585"/>
                </a:cubicBezTo>
                <a:lnTo>
                  <a:pt x="29379" y="604803"/>
                </a:lnTo>
                <a:cubicBezTo>
                  <a:pt x="24923" y="607872"/>
                  <a:pt x="19545" y="608486"/>
                  <a:pt x="14474" y="606338"/>
                </a:cubicBezTo>
                <a:cubicBezTo>
                  <a:pt x="9404" y="604190"/>
                  <a:pt x="6024" y="599740"/>
                  <a:pt x="5255" y="594369"/>
                </a:cubicBezTo>
                <a:cubicBezTo>
                  <a:pt x="-7037" y="516880"/>
                  <a:pt x="2336" y="453968"/>
                  <a:pt x="32298" y="412385"/>
                </a:cubicBezTo>
                <a:cubicBezTo>
                  <a:pt x="47203" y="391824"/>
                  <a:pt x="63951" y="381083"/>
                  <a:pt x="73477" y="376326"/>
                </a:cubicBezTo>
                <a:close/>
                <a:moveTo>
                  <a:pt x="390026" y="376184"/>
                </a:moveTo>
                <a:cubicBezTo>
                  <a:pt x="399397" y="380787"/>
                  <a:pt x="416449" y="391528"/>
                  <a:pt x="431504" y="412395"/>
                </a:cubicBezTo>
                <a:cubicBezTo>
                  <a:pt x="461461" y="453976"/>
                  <a:pt x="470832" y="516885"/>
                  <a:pt x="458542" y="594370"/>
                </a:cubicBezTo>
                <a:cubicBezTo>
                  <a:pt x="457774" y="599740"/>
                  <a:pt x="454394" y="604190"/>
                  <a:pt x="449325" y="606338"/>
                </a:cubicBezTo>
                <a:cubicBezTo>
                  <a:pt x="444255" y="608486"/>
                  <a:pt x="438878" y="607872"/>
                  <a:pt x="434423" y="604804"/>
                </a:cubicBezTo>
                <a:lnTo>
                  <a:pt x="342403" y="541435"/>
                </a:lnTo>
                <a:cubicBezTo>
                  <a:pt x="357765" y="498626"/>
                  <a:pt x="377275" y="438632"/>
                  <a:pt x="390026" y="376184"/>
                </a:cubicBezTo>
                <a:close/>
                <a:moveTo>
                  <a:pt x="231757" y="160325"/>
                </a:moveTo>
                <a:cubicBezTo>
                  <a:pt x="256972" y="160325"/>
                  <a:pt x="277413" y="180718"/>
                  <a:pt x="277413" y="205875"/>
                </a:cubicBezTo>
                <a:cubicBezTo>
                  <a:pt x="277413" y="231032"/>
                  <a:pt x="256972" y="251425"/>
                  <a:pt x="231757" y="251425"/>
                </a:cubicBezTo>
                <a:cubicBezTo>
                  <a:pt x="206542" y="251425"/>
                  <a:pt x="186101" y="231032"/>
                  <a:pt x="186101" y="205875"/>
                </a:cubicBezTo>
                <a:cubicBezTo>
                  <a:pt x="186101" y="180718"/>
                  <a:pt x="206542" y="160325"/>
                  <a:pt x="231757" y="160325"/>
                </a:cubicBezTo>
                <a:close/>
                <a:moveTo>
                  <a:pt x="231763" y="130855"/>
                </a:moveTo>
                <a:cubicBezTo>
                  <a:pt x="190275" y="130855"/>
                  <a:pt x="156624" y="164606"/>
                  <a:pt x="156624" y="205875"/>
                </a:cubicBezTo>
                <a:cubicBezTo>
                  <a:pt x="156624" y="247298"/>
                  <a:pt x="190275" y="280896"/>
                  <a:pt x="231763" y="280896"/>
                </a:cubicBezTo>
                <a:cubicBezTo>
                  <a:pt x="273097" y="280896"/>
                  <a:pt x="306901" y="247298"/>
                  <a:pt x="306901" y="205875"/>
                </a:cubicBezTo>
                <a:cubicBezTo>
                  <a:pt x="306901" y="164606"/>
                  <a:pt x="273097" y="130855"/>
                  <a:pt x="231763" y="130855"/>
                </a:cubicBezTo>
                <a:close/>
                <a:moveTo>
                  <a:pt x="132346" y="105848"/>
                </a:moveTo>
                <a:lnTo>
                  <a:pt x="331026" y="105848"/>
                </a:lnTo>
                <a:cubicBezTo>
                  <a:pt x="348850" y="135457"/>
                  <a:pt x="363447" y="169823"/>
                  <a:pt x="370516" y="208484"/>
                </a:cubicBezTo>
                <a:cubicBezTo>
                  <a:pt x="390952" y="323086"/>
                  <a:pt x="324111" y="508106"/>
                  <a:pt x="303060" y="561955"/>
                </a:cubicBezTo>
                <a:cubicBezTo>
                  <a:pt x="300294" y="569165"/>
                  <a:pt x="293533" y="573768"/>
                  <a:pt x="286004" y="573768"/>
                </a:cubicBezTo>
                <a:lnTo>
                  <a:pt x="246514" y="573768"/>
                </a:lnTo>
                <a:lnTo>
                  <a:pt x="246514" y="381537"/>
                </a:lnTo>
                <a:cubicBezTo>
                  <a:pt x="246514" y="373406"/>
                  <a:pt x="239907" y="366809"/>
                  <a:pt x="231763" y="366809"/>
                </a:cubicBezTo>
                <a:cubicBezTo>
                  <a:pt x="223619" y="366809"/>
                  <a:pt x="217012" y="373406"/>
                  <a:pt x="217012" y="381537"/>
                </a:cubicBezTo>
                <a:lnTo>
                  <a:pt x="217012" y="573768"/>
                </a:lnTo>
                <a:lnTo>
                  <a:pt x="177522" y="573768"/>
                </a:lnTo>
                <a:cubicBezTo>
                  <a:pt x="169839" y="573768"/>
                  <a:pt x="163078" y="569165"/>
                  <a:pt x="160312" y="561955"/>
                </a:cubicBezTo>
                <a:cubicBezTo>
                  <a:pt x="139415" y="508106"/>
                  <a:pt x="72420" y="323086"/>
                  <a:pt x="93010" y="208484"/>
                </a:cubicBezTo>
                <a:cubicBezTo>
                  <a:pt x="99925" y="169823"/>
                  <a:pt x="114676" y="135457"/>
                  <a:pt x="132346" y="105848"/>
                </a:cubicBezTo>
                <a:close/>
                <a:moveTo>
                  <a:pt x="231762" y="0"/>
                </a:moveTo>
                <a:cubicBezTo>
                  <a:pt x="235911" y="0"/>
                  <a:pt x="240213" y="1381"/>
                  <a:pt x="243594" y="4297"/>
                </a:cubicBezTo>
                <a:cubicBezTo>
                  <a:pt x="262339" y="20256"/>
                  <a:pt x="287845" y="44656"/>
                  <a:pt x="311354" y="76422"/>
                </a:cubicBezTo>
                <a:lnTo>
                  <a:pt x="152017" y="76422"/>
                </a:lnTo>
                <a:cubicBezTo>
                  <a:pt x="175526" y="44656"/>
                  <a:pt x="201032" y="20256"/>
                  <a:pt x="219931" y="4297"/>
                </a:cubicBezTo>
                <a:cubicBezTo>
                  <a:pt x="223311" y="1381"/>
                  <a:pt x="227460" y="0"/>
                  <a:pt x="231762" y="0"/>
                </a:cubicBezTo>
                <a:close/>
              </a:path>
            </a:pathLst>
          </a:custGeom>
          <a:gradFill>
            <a:gsLst>
              <a:gs pos="0">
                <a:srgbClr val="2F92DB"/>
              </a:gs>
              <a:gs pos="100000">
                <a:srgbClr val="165380"/>
              </a:gs>
            </a:gsLst>
            <a:lin ang="13500000" scaled="1"/>
          </a:gradFill>
          <a:ln w="22225">
            <a:noFill/>
          </a:ln>
        </p:spPr>
        <p:txBody>
          <a:bodyPr/>
          <a:lstStyle/>
          <a:p>
            <a:endParaRPr lang="zh-CN" altLang="en-US"/>
          </a:p>
        </p:txBody>
      </p:sp>
      <p:sp>
        <p:nvSpPr>
          <p:cNvPr id="10" name="文本框 22"/>
          <p:cNvSpPr txBox="1"/>
          <p:nvPr/>
        </p:nvSpPr>
        <p:spPr>
          <a:xfrm flipH="1">
            <a:off x="975732" y="4071620"/>
            <a:ext cx="1730342" cy="112458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公司创立于深圳市福田区，深圳市粤晨电子科技有限公司正式成立</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endPar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1" name="文本框 22"/>
          <p:cNvSpPr txBox="1"/>
          <p:nvPr/>
        </p:nvSpPr>
        <p:spPr>
          <a:xfrm flipH="1">
            <a:off x="3427679" y="4071619"/>
            <a:ext cx="1730342" cy="215836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公司一次性引进多台设备，生产设备空前壮大，同时实现</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46/49</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SMD</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月生产能力达到</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10KK PCS</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。同年，我司</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ISO9001</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质量体系升级版本为</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2008</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版</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2" name="文本框 22"/>
          <p:cNvSpPr txBox="1"/>
          <p:nvPr/>
        </p:nvSpPr>
        <p:spPr>
          <a:xfrm flipH="1">
            <a:off x="5879626" y="4071619"/>
            <a:ext cx="1730342" cy="164147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粤晨公司从日本引进</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SMD</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贴片设备。生产产品包括</a:t>
            </a:r>
            <a:r>
              <a:rPr lang="en-US" altLang="zh-CN"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SMD3225/SMD2520/SMD2016</a:t>
            </a: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。产品线得到很大的丰富。</a:t>
            </a:r>
            <a:endPar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3" name="文本框 22"/>
          <p:cNvSpPr txBox="1"/>
          <p:nvPr/>
        </p:nvSpPr>
        <p:spPr>
          <a:xfrm flipH="1">
            <a:off x="8331572" y="4071618"/>
            <a:ext cx="1730342" cy="164147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SMD</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贴片生产设备再次引入。</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SMD</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贴片晶振月产能达到</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15KK</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。直通率高达</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98%</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。公司总产能达到</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30KK</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4" name="椭圆 13"/>
          <p:cNvSpPr/>
          <p:nvPr/>
        </p:nvSpPr>
        <p:spPr>
          <a:xfrm>
            <a:off x="1224525" y="1615664"/>
            <a:ext cx="1232757" cy="1232757"/>
          </a:xfrm>
          <a:prstGeom prst="ellipse">
            <a:avLst/>
          </a:prstGeom>
          <a:gradFill>
            <a:gsLst>
              <a:gs pos="0">
                <a:srgbClr val="2F92DB"/>
              </a:gs>
              <a:gs pos="100000">
                <a:srgbClr val="165380"/>
              </a:gs>
            </a:gsLst>
            <a:lin ang="13500000" scaled="1"/>
          </a:gra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3676472" y="1615664"/>
            <a:ext cx="1232757" cy="1232757"/>
          </a:xfrm>
          <a:prstGeom prst="ellipse">
            <a:avLst/>
          </a:prstGeom>
          <a:gradFill>
            <a:gsLst>
              <a:gs pos="0">
                <a:srgbClr val="2F92DB"/>
              </a:gs>
              <a:gs pos="100000">
                <a:srgbClr val="165380"/>
              </a:gs>
            </a:gsLst>
            <a:lin ang="13500000" scaled="1"/>
          </a:gra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6128419" y="1615664"/>
            <a:ext cx="1232757" cy="1232757"/>
          </a:xfrm>
          <a:prstGeom prst="ellipse">
            <a:avLst/>
          </a:prstGeom>
          <a:gradFill>
            <a:gsLst>
              <a:gs pos="0">
                <a:srgbClr val="2F92DB"/>
              </a:gs>
              <a:gs pos="100000">
                <a:srgbClr val="165380"/>
              </a:gs>
            </a:gsLst>
            <a:lin ang="13500000" scaled="1"/>
          </a:gra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580365" y="1615664"/>
            <a:ext cx="1232757" cy="1232757"/>
          </a:xfrm>
          <a:prstGeom prst="ellipse">
            <a:avLst/>
          </a:prstGeom>
          <a:gradFill>
            <a:gsLst>
              <a:gs pos="0">
                <a:srgbClr val="2F92DB"/>
              </a:gs>
              <a:gs pos="100000">
                <a:srgbClr val="165380"/>
              </a:gs>
            </a:gsLst>
            <a:lin ang="13500000" scaled="1"/>
          </a:gra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矩形 17"/>
          <p:cNvSpPr/>
          <p:nvPr/>
        </p:nvSpPr>
        <p:spPr>
          <a:xfrm>
            <a:off x="1203272" y="1973216"/>
            <a:ext cx="1275262" cy="583565"/>
          </a:xfrm>
          <a:prstGeom prst="rect">
            <a:avLst/>
          </a:prstGeom>
        </p:spPr>
        <p:txBody>
          <a:bodyPr wrap="square">
            <a:spAutoFit/>
          </a:bodyPr>
          <a:lstStyle/>
          <a:p>
            <a:pPr algn="ctr"/>
            <a:r>
              <a:rPr lang="en-US" altLang="zh-CN" sz="32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2002</a:t>
            </a:r>
            <a:endParaRPr lang="zh-CN" altLang="en-US" sz="3200">
              <a:solidFill>
                <a:schemeClr val="bg1"/>
              </a:solidFill>
            </a:endParaRPr>
          </a:p>
        </p:txBody>
      </p:sp>
      <p:sp>
        <p:nvSpPr>
          <p:cNvPr id="19" name="矩形 18"/>
          <p:cNvSpPr/>
          <p:nvPr/>
        </p:nvSpPr>
        <p:spPr>
          <a:xfrm>
            <a:off x="3655854" y="1973216"/>
            <a:ext cx="1275262" cy="583565"/>
          </a:xfrm>
          <a:prstGeom prst="rect">
            <a:avLst/>
          </a:prstGeom>
        </p:spPr>
        <p:txBody>
          <a:bodyPr wrap="square">
            <a:spAutoFit/>
          </a:bodyPr>
          <a:lstStyle/>
          <a:p>
            <a:pPr algn="ctr"/>
            <a:r>
              <a:rPr lang="en-US" altLang="zh-CN" sz="32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20</a:t>
            </a:r>
            <a:r>
              <a:rPr lang="en-US" sz="32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08</a:t>
            </a:r>
            <a:endParaRPr lang="en-US" sz="3200">
              <a:solidFill>
                <a:schemeClr val="bg1"/>
              </a:solidFill>
            </a:endParaRPr>
          </a:p>
        </p:txBody>
      </p:sp>
      <p:sp>
        <p:nvSpPr>
          <p:cNvPr id="20" name="矩形 19"/>
          <p:cNvSpPr/>
          <p:nvPr/>
        </p:nvSpPr>
        <p:spPr>
          <a:xfrm>
            <a:off x="6107166" y="1973216"/>
            <a:ext cx="1275262" cy="583565"/>
          </a:xfrm>
          <a:prstGeom prst="rect">
            <a:avLst/>
          </a:prstGeom>
        </p:spPr>
        <p:txBody>
          <a:bodyPr wrap="square">
            <a:spAutoFit/>
          </a:bodyPr>
          <a:lstStyle/>
          <a:p>
            <a:pPr algn="ctr"/>
            <a:r>
              <a:rPr lang="en-US" altLang="zh-CN" sz="32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2017</a:t>
            </a:r>
            <a:endParaRPr lang="zh-CN" altLang="en-US" sz="3200">
              <a:solidFill>
                <a:schemeClr val="bg1"/>
              </a:solidFill>
            </a:endParaRPr>
          </a:p>
        </p:txBody>
      </p:sp>
      <p:sp>
        <p:nvSpPr>
          <p:cNvPr id="21" name="矩形 20"/>
          <p:cNvSpPr/>
          <p:nvPr/>
        </p:nvSpPr>
        <p:spPr>
          <a:xfrm>
            <a:off x="8559112" y="1973216"/>
            <a:ext cx="1275262" cy="584775"/>
          </a:xfrm>
          <a:prstGeom prst="rect">
            <a:avLst/>
          </a:prstGeom>
        </p:spPr>
        <p:txBody>
          <a:bodyPr wrap="square">
            <a:spAutoFit/>
          </a:bodyPr>
          <a:lstStyle/>
          <a:p>
            <a:pPr algn="ctr"/>
            <a:r>
              <a:rPr lang="en-US" altLang="zh-CN" sz="3200">
                <a:solidFill>
                  <a:schemeClr val="bg1"/>
                </a:solidFill>
                <a:latin typeface="微软雅黑 Light" panose="020B0502040204020203" pitchFamily="34" charset="-122"/>
                <a:ea typeface="微软雅黑 Light" panose="020B0502040204020203" pitchFamily="34" charset="-122"/>
                <a:sym typeface="宋体" panose="02010600030101010101" pitchFamily="2" charset="-122"/>
              </a:rPr>
              <a:t>2019</a:t>
            </a:r>
            <a:endParaRPr lang="zh-CN" altLang="en-US" sz="3200">
              <a:solidFill>
                <a:schemeClr val="bg1"/>
              </a:solidFill>
            </a:endParaRPr>
          </a:p>
        </p:txBody>
      </p:sp>
      <p:sp>
        <p:nvSpPr>
          <p:cNvPr id="22" name="open-folder-with-document_32743"/>
          <p:cNvSpPr>
            <a:spLocks noChangeAspect="1"/>
          </p:cNvSpPr>
          <p:nvPr/>
        </p:nvSpPr>
        <p:spPr bwMode="auto">
          <a:xfrm>
            <a:off x="1536060" y="3250271"/>
            <a:ext cx="609685" cy="566190"/>
          </a:xfrm>
          <a:custGeom>
            <a:avLst/>
            <a:gdLst>
              <a:gd name="T0" fmla="*/ 6459 w 7984"/>
              <a:gd name="T1" fmla="*/ 7154 h 7426"/>
              <a:gd name="T2" fmla="*/ 446 w 7984"/>
              <a:gd name="T3" fmla="*/ 7426 h 7426"/>
              <a:gd name="T4" fmla="*/ 0 w 7984"/>
              <a:gd name="T5" fmla="*/ 6980 h 7426"/>
              <a:gd name="T6" fmla="*/ 446 w 7984"/>
              <a:gd name="T7" fmla="*/ 2184 h 7426"/>
              <a:gd name="T8" fmla="*/ 856 w 7984"/>
              <a:gd name="T9" fmla="*/ 2564 h 7426"/>
              <a:gd name="T10" fmla="*/ 439 w 7984"/>
              <a:gd name="T11" fmla="*/ 2623 h 7426"/>
              <a:gd name="T12" fmla="*/ 380 w 7984"/>
              <a:gd name="T13" fmla="*/ 6844 h 7426"/>
              <a:gd name="T14" fmla="*/ 863 w 7984"/>
              <a:gd name="T15" fmla="*/ 7046 h 7426"/>
              <a:gd name="T16" fmla="*/ 2552 w 7984"/>
              <a:gd name="T17" fmla="*/ 4098 h 7426"/>
              <a:gd name="T18" fmla="*/ 5795 w 7984"/>
              <a:gd name="T19" fmla="*/ 3020 h 7426"/>
              <a:gd name="T20" fmla="*/ 6174 w 7984"/>
              <a:gd name="T21" fmla="*/ 4098 h 7426"/>
              <a:gd name="T22" fmla="*/ 7856 w 7984"/>
              <a:gd name="T23" fmla="*/ 4511 h 7426"/>
              <a:gd name="T24" fmla="*/ 1114 w 7984"/>
              <a:gd name="T25" fmla="*/ 366 h 7426"/>
              <a:gd name="T26" fmla="*/ 4408 w 7984"/>
              <a:gd name="T27" fmla="*/ 0 h 7426"/>
              <a:gd name="T28" fmla="*/ 5478 w 7984"/>
              <a:gd name="T29" fmla="*/ 1083 h 7426"/>
              <a:gd name="T30" fmla="*/ 5522 w 7984"/>
              <a:gd name="T31" fmla="*/ 3861 h 7426"/>
              <a:gd name="T32" fmla="*/ 5215 w 7984"/>
              <a:gd name="T33" fmla="*/ 1427 h 7426"/>
              <a:gd name="T34" fmla="*/ 4414 w 7984"/>
              <a:gd name="T35" fmla="*/ 1350 h 7426"/>
              <a:gd name="T36" fmla="*/ 4260 w 7984"/>
              <a:gd name="T37" fmla="*/ 384 h 7426"/>
              <a:gd name="T38" fmla="*/ 1480 w 7984"/>
              <a:gd name="T39" fmla="*/ 308 h 7426"/>
              <a:gd name="T40" fmla="*/ 1421 w 7984"/>
              <a:gd name="T41" fmla="*/ 5363 h 7426"/>
              <a:gd name="T42" fmla="*/ 1114 w 7984"/>
              <a:gd name="T43" fmla="*/ 5698 h 7426"/>
              <a:gd name="T44" fmla="*/ 5024 w 7984"/>
              <a:gd name="T45" fmla="*/ 1043 h 7426"/>
              <a:gd name="T46" fmla="*/ 4568 w 7984"/>
              <a:gd name="T47" fmla="*/ 1043 h 7426"/>
              <a:gd name="T48" fmla="*/ 1904 w 7984"/>
              <a:gd name="T49" fmla="*/ 1663 h 7426"/>
              <a:gd name="T50" fmla="*/ 1904 w 7984"/>
              <a:gd name="T51" fmla="*/ 2041 h 7426"/>
              <a:gd name="T52" fmla="*/ 4923 w 7984"/>
              <a:gd name="T53" fmla="*/ 1852 h 7426"/>
              <a:gd name="T54" fmla="*/ 4923 w 7984"/>
              <a:gd name="T55" fmla="*/ 2953 h 7426"/>
              <a:gd name="T56" fmla="*/ 1904 w 7984"/>
              <a:gd name="T57" fmla="*/ 2764 h 7426"/>
              <a:gd name="T58" fmla="*/ 1904 w 7984"/>
              <a:gd name="T59" fmla="*/ 3142 h 7426"/>
              <a:gd name="T60" fmla="*/ 4923 w 7984"/>
              <a:gd name="T61" fmla="*/ 2953 h 7426"/>
              <a:gd name="T62" fmla="*/ 1904 w 7984"/>
              <a:gd name="T63" fmla="*/ 4249 h 7426"/>
              <a:gd name="T64" fmla="*/ 2387 w 7984"/>
              <a:gd name="T65" fmla="*/ 3872 h 7426"/>
              <a:gd name="T66" fmla="*/ 1715 w 7984"/>
              <a:gd name="T67" fmla="*/ 4061 h 7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4" h="7426">
                <a:moveTo>
                  <a:pt x="7856" y="4511"/>
                </a:moveTo>
                <a:lnTo>
                  <a:pt x="6459" y="7154"/>
                </a:lnTo>
                <a:cubicBezTo>
                  <a:pt x="6391" y="7286"/>
                  <a:pt x="6197" y="7425"/>
                  <a:pt x="6047" y="7425"/>
                </a:cubicBezTo>
                <a:lnTo>
                  <a:pt x="446" y="7426"/>
                </a:lnTo>
                <a:cubicBezTo>
                  <a:pt x="328" y="7426"/>
                  <a:pt x="214" y="7379"/>
                  <a:pt x="131" y="7295"/>
                </a:cubicBezTo>
                <a:cubicBezTo>
                  <a:pt x="47" y="7211"/>
                  <a:pt x="0" y="7098"/>
                  <a:pt x="0" y="6980"/>
                </a:cubicBezTo>
                <a:lnTo>
                  <a:pt x="1" y="2630"/>
                </a:lnTo>
                <a:cubicBezTo>
                  <a:pt x="1" y="2384"/>
                  <a:pt x="200" y="2185"/>
                  <a:pt x="446" y="2184"/>
                </a:cubicBezTo>
                <a:lnTo>
                  <a:pt x="856" y="2184"/>
                </a:lnTo>
                <a:lnTo>
                  <a:pt x="856" y="2564"/>
                </a:lnTo>
                <a:lnTo>
                  <a:pt x="582" y="2564"/>
                </a:lnTo>
                <a:cubicBezTo>
                  <a:pt x="528" y="2564"/>
                  <a:pt x="477" y="2585"/>
                  <a:pt x="439" y="2623"/>
                </a:cubicBezTo>
                <a:cubicBezTo>
                  <a:pt x="401" y="2661"/>
                  <a:pt x="380" y="2713"/>
                  <a:pt x="380" y="2766"/>
                </a:cubicBezTo>
                <a:lnTo>
                  <a:pt x="380" y="6844"/>
                </a:lnTo>
                <a:cubicBezTo>
                  <a:pt x="380" y="6955"/>
                  <a:pt x="471" y="7046"/>
                  <a:pt x="582" y="7046"/>
                </a:cubicBezTo>
                <a:lnTo>
                  <a:pt x="863" y="7046"/>
                </a:lnTo>
                <a:lnTo>
                  <a:pt x="2187" y="4368"/>
                </a:lnTo>
                <a:cubicBezTo>
                  <a:pt x="2261" y="4219"/>
                  <a:pt x="2403" y="4098"/>
                  <a:pt x="2552" y="4098"/>
                </a:cubicBezTo>
                <a:lnTo>
                  <a:pt x="5794" y="4098"/>
                </a:lnTo>
                <a:lnTo>
                  <a:pt x="5795" y="3020"/>
                </a:lnTo>
                <a:cubicBezTo>
                  <a:pt x="6007" y="3040"/>
                  <a:pt x="6174" y="3215"/>
                  <a:pt x="6174" y="3432"/>
                </a:cubicBezTo>
                <a:lnTo>
                  <a:pt x="6174" y="4098"/>
                </a:lnTo>
                <a:lnTo>
                  <a:pt x="7661" y="4098"/>
                </a:lnTo>
                <a:cubicBezTo>
                  <a:pt x="7836" y="4099"/>
                  <a:pt x="7984" y="4273"/>
                  <a:pt x="7856" y="4511"/>
                </a:cubicBezTo>
                <a:close/>
                <a:moveTo>
                  <a:pt x="1114" y="5698"/>
                </a:moveTo>
                <a:cubicBezTo>
                  <a:pt x="1102" y="4365"/>
                  <a:pt x="1114" y="366"/>
                  <a:pt x="1114" y="366"/>
                </a:cubicBezTo>
                <a:cubicBezTo>
                  <a:pt x="1114" y="164"/>
                  <a:pt x="1278" y="0"/>
                  <a:pt x="1480" y="0"/>
                </a:cubicBezTo>
                <a:lnTo>
                  <a:pt x="4408" y="0"/>
                </a:lnTo>
                <a:cubicBezTo>
                  <a:pt x="4455" y="0"/>
                  <a:pt x="4500" y="20"/>
                  <a:pt x="4531" y="55"/>
                </a:cubicBezTo>
                <a:lnTo>
                  <a:pt x="5478" y="1083"/>
                </a:lnTo>
                <a:cubicBezTo>
                  <a:pt x="5506" y="1114"/>
                  <a:pt x="5522" y="1155"/>
                  <a:pt x="5522" y="1197"/>
                </a:cubicBezTo>
                <a:lnTo>
                  <a:pt x="5522" y="3861"/>
                </a:lnTo>
                <a:lnTo>
                  <a:pt x="5215" y="3861"/>
                </a:lnTo>
                <a:lnTo>
                  <a:pt x="5215" y="1427"/>
                </a:lnTo>
                <a:cubicBezTo>
                  <a:pt x="5215" y="1385"/>
                  <a:pt x="5181" y="1350"/>
                  <a:pt x="5139" y="1350"/>
                </a:cubicBezTo>
                <a:lnTo>
                  <a:pt x="4414" y="1350"/>
                </a:lnTo>
                <a:cubicBezTo>
                  <a:pt x="4329" y="1350"/>
                  <a:pt x="4260" y="1282"/>
                  <a:pt x="4260" y="1197"/>
                </a:cubicBezTo>
                <a:lnTo>
                  <a:pt x="4260" y="384"/>
                </a:lnTo>
                <a:cubicBezTo>
                  <a:pt x="4260" y="342"/>
                  <a:pt x="4226" y="308"/>
                  <a:pt x="4184" y="308"/>
                </a:cubicBezTo>
                <a:lnTo>
                  <a:pt x="1480" y="308"/>
                </a:lnTo>
                <a:cubicBezTo>
                  <a:pt x="1448" y="308"/>
                  <a:pt x="1421" y="334"/>
                  <a:pt x="1421" y="366"/>
                </a:cubicBezTo>
                <a:lnTo>
                  <a:pt x="1421" y="5363"/>
                </a:lnTo>
                <a:lnTo>
                  <a:pt x="1186" y="5838"/>
                </a:lnTo>
                <a:cubicBezTo>
                  <a:pt x="1186" y="5838"/>
                  <a:pt x="1115" y="5833"/>
                  <a:pt x="1114" y="5698"/>
                </a:cubicBezTo>
                <a:close/>
                <a:moveTo>
                  <a:pt x="4568" y="1043"/>
                </a:moveTo>
                <a:lnTo>
                  <a:pt x="5024" y="1043"/>
                </a:lnTo>
                <a:lnTo>
                  <a:pt x="4568" y="548"/>
                </a:lnTo>
                <a:lnTo>
                  <a:pt x="4568" y="1043"/>
                </a:lnTo>
                <a:close/>
                <a:moveTo>
                  <a:pt x="4734" y="1663"/>
                </a:moveTo>
                <a:lnTo>
                  <a:pt x="1904" y="1663"/>
                </a:lnTo>
                <a:cubicBezTo>
                  <a:pt x="1800" y="1663"/>
                  <a:pt x="1715" y="1748"/>
                  <a:pt x="1715" y="1852"/>
                </a:cubicBezTo>
                <a:cubicBezTo>
                  <a:pt x="1715" y="1956"/>
                  <a:pt x="1800" y="2041"/>
                  <a:pt x="1904" y="2041"/>
                </a:cubicBezTo>
                <a:lnTo>
                  <a:pt x="4734" y="2041"/>
                </a:lnTo>
                <a:cubicBezTo>
                  <a:pt x="4839" y="2041"/>
                  <a:pt x="4923" y="1956"/>
                  <a:pt x="4923" y="1852"/>
                </a:cubicBezTo>
                <a:cubicBezTo>
                  <a:pt x="4923" y="1748"/>
                  <a:pt x="4838" y="1663"/>
                  <a:pt x="4734" y="1663"/>
                </a:cubicBezTo>
                <a:close/>
                <a:moveTo>
                  <a:pt x="4923" y="2953"/>
                </a:moveTo>
                <a:cubicBezTo>
                  <a:pt x="4923" y="2848"/>
                  <a:pt x="4838" y="2764"/>
                  <a:pt x="4734" y="2764"/>
                </a:cubicBezTo>
                <a:lnTo>
                  <a:pt x="1904" y="2764"/>
                </a:lnTo>
                <a:cubicBezTo>
                  <a:pt x="1800" y="2764"/>
                  <a:pt x="1715" y="2849"/>
                  <a:pt x="1715" y="2953"/>
                </a:cubicBezTo>
                <a:cubicBezTo>
                  <a:pt x="1715" y="3057"/>
                  <a:pt x="1800" y="3142"/>
                  <a:pt x="1904" y="3142"/>
                </a:cubicBezTo>
                <a:lnTo>
                  <a:pt x="4734" y="3142"/>
                </a:lnTo>
                <a:cubicBezTo>
                  <a:pt x="4838" y="3142"/>
                  <a:pt x="4923" y="3057"/>
                  <a:pt x="4923" y="2953"/>
                </a:cubicBezTo>
                <a:close/>
                <a:moveTo>
                  <a:pt x="1715" y="4061"/>
                </a:moveTo>
                <a:cubicBezTo>
                  <a:pt x="1715" y="4165"/>
                  <a:pt x="1800" y="4249"/>
                  <a:pt x="1904" y="4249"/>
                </a:cubicBezTo>
                <a:lnTo>
                  <a:pt x="1972" y="4249"/>
                </a:lnTo>
                <a:cubicBezTo>
                  <a:pt x="2091" y="3917"/>
                  <a:pt x="2387" y="3872"/>
                  <a:pt x="2387" y="3872"/>
                </a:cubicBezTo>
                <a:lnTo>
                  <a:pt x="1904" y="3872"/>
                </a:lnTo>
                <a:cubicBezTo>
                  <a:pt x="1800" y="3872"/>
                  <a:pt x="1715" y="3956"/>
                  <a:pt x="1715" y="4061"/>
                </a:cubicBezTo>
                <a:close/>
              </a:path>
            </a:pathLst>
          </a:custGeom>
          <a:gradFill>
            <a:gsLst>
              <a:gs pos="0">
                <a:srgbClr val="2F92DB"/>
              </a:gs>
              <a:gs pos="100000">
                <a:srgbClr val="165380"/>
              </a:gs>
            </a:gsLst>
            <a:lin ang="13500000" scaled="1"/>
          </a:gradFill>
          <a:ln>
            <a:noFill/>
          </a:ln>
        </p:spPr>
      </p:sp>
      <p:sp>
        <p:nvSpPr>
          <p:cNvPr id="23" name="cloud-data-distribution-symbol_36028"/>
          <p:cNvSpPr>
            <a:spLocks noChangeAspect="1"/>
          </p:cNvSpPr>
          <p:nvPr/>
        </p:nvSpPr>
        <p:spPr bwMode="auto">
          <a:xfrm>
            <a:off x="4026049" y="3206776"/>
            <a:ext cx="533601" cy="609685"/>
          </a:xfrm>
          <a:custGeom>
            <a:avLst/>
            <a:gdLst>
              <a:gd name="T0" fmla="*/ 506 w 506"/>
              <a:gd name="T1" fmla="*/ 428 h 579"/>
              <a:gd name="T2" fmla="*/ 463 w 506"/>
              <a:gd name="T3" fmla="*/ 391 h 579"/>
              <a:gd name="T4" fmla="*/ 463 w 506"/>
              <a:gd name="T5" fmla="*/ 417 h 579"/>
              <a:gd name="T6" fmla="*/ 308 w 506"/>
              <a:gd name="T7" fmla="*/ 417 h 579"/>
              <a:gd name="T8" fmla="*/ 308 w 506"/>
              <a:gd name="T9" fmla="*/ 290 h 579"/>
              <a:gd name="T10" fmla="*/ 334 w 506"/>
              <a:gd name="T11" fmla="*/ 290 h 579"/>
              <a:gd name="T12" fmla="*/ 334 w 506"/>
              <a:gd name="T13" fmla="*/ 351 h 579"/>
              <a:gd name="T14" fmla="*/ 389 w 506"/>
              <a:gd name="T15" fmla="*/ 351 h 579"/>
              <a:gd name="T16" fmla="*/ 389 w 506"/>
              <a:gd name="T17" fmla="*/ 378 h 579"/>
              <a:gd name="T18" fmla="*/ 433 w 506"/>
              <a:gd name="T19" fmla="*/ 344 h 579"/>
              <a:gd name="T20" fmla="*/ 389 w 506"/>
              <a:gd name="T21" fmla="*/ 307 h 579"/>
              <a:gd name="T22" fmla="*/ 389 w 506"/>
              <a:gd name="T23" fmla="*/ 333 h 579"/>
              <a:gd name="T24" fmla="*/ 351 w 506"/>
              <a:gd name="T25" fmla="*/ 333 h 579"/>
              <a:gd name="T26" fmla="*/ 351 w 506"/>
              <a:gd name="T27" fmla="*/ 290 h 579"/>
              <a:gd name="T28" fmla="*/ 406 w 506"/>
              <a:gd name="T29" fmla="*/ 290 h 579"/>
              <a:gd name="T30" fmla="*/ 500 w 506"/>
              <a:gd name="T31" fmla="*/ 196 h 579"/>
              <a:gd name="T32" fmla="*/ 406 w 506"/>
              <a:gd name="T33" fmla="*/ 102 h 579"/>
              <a:gd name="T34" fmla="*/ 406 w 506"/>
              <a:gd name="T35" fmla="*/ 102 h 579"/>
              <a:gd name="T36" fmla="*/ 406 w 506"/>
              <a:gd name="T37" fmla="*/ 94 h 579"/>
              <a:gd name="T38" fmla="*/ 312 w 506"/>
              <a:gd name="T39" fmla="*/ 0 h 579"/>
              <a:gd name="T40" fmla="*/ 230 w 506"/>
              <a:gd name="T41" fmla="*/ 48 h 579"/>
              <a:gd name="T42" fmla="*/ 195 w 506"/>
              <a:gd name="T43" fmla="*/ 41 h 579"/>
              <a:gd name="T44" fmla="*/ 107 w 506"/>
              <a:gd name="T45" fmla="*/ 103 h 579"/>
              <a:gd name="T46" fmla="*/ 101 w 506"/>
              <a:gd name="T47" fmla="*/ 102 h 579"/>
              <a:gd name="T48" fmla="*/ 7 w 506"/>
              <a:gd name="T49" fmla="*/ 196 h 579"/>
              <a:gd name="T50" fmla="*/ 101 w 506"/>
              <a:gd name="T51" fmla="*/ 290 h 579"/>
              <a:gd name="T52" fmla="*/ 156 w 506"/>
              <a:gd name="T53" fmla="*/ 290 h 579"/>
              <a:gd name="T54" fmla="*/ 156 w 506"/>
              <a:gd name="T55" fmla="*/ 333 h 579"/>
              <a:gd name="T56" fmla="*/ 118 w 506"/>
              <a:gd name="T57" fmla="*/ 333 h 579"/>
              <a:gd name="T58" fmla="*/ 118 w 506"/>
              <a:gd name="T59" fmla="*/ 307 h 579"/>
              <a:gd name="T60" fmla="*/ 74 w 506"/>
              <a:gd name="T61" fmla="*/ 344 h 579"/>
              <a:gd name="T62" fmla="*/ 118 w 506"/>
              <a:gd name="T63" fmla="*/ 378 h 579"/>
              <a:gd name="T64" fmla="*/ 118 w 506"/>
              <a:gd name="T65" fmla="*/ 351 h 579"/>
              <a:gd name="T66" fmla="*/ 173 w 506"/>
              <a:gd name="T67" fmla="*/ 351 h 579"/>
              <a:gd name="T68" fmla="*/ 173 w 506"/>
              <a:gd name="T69" fmla="*/ 290 h 579"/>
              <a:gd name="T70" fmla="*/ 198 w 506"/>
              <a:gd name="T71" fmla="*/ 290 h 579"/>
              <a:gd name="T72" fmla="*/ 198 w 506"/>
              <a:gd name="T73" fmla="*/ 417 h 579"/>
              <a:gd name="T74" fmla="*/ 44 w 506"/>
              <a:gd name="T75" fmla="*/ 417 h 579"/>
              <a:gd name="T76" fmla="*/ 44 w 506"/>
              <a:gd name="T77" fmla="*/ 391 h 579"/>
              <a:gd name="T78" fmla="*/ 0 w 506"/>
              <a:gd name="T79" fmla="*/ 428 h 579"/>
              <a:gd name="T80" fmla="*/ 44 w 506"/>
              <a:gd name="T81" fmla="*/ 462 h 579"/>
              <a:gd name="T82" fmla="*/ 44 w 506"/>
              <a:gd name="T83" fmla="*/ 435 h 579"/>
              <a:gd name="T84" fmla="*/ 216 w 506"/>
              <a:gd name="T85" fmla="*/ 435 h 579"/>
              <a:gd name="T86" fmla="*/ 216 w 506"/>
              <a:gd name="T87" fmla="*/ 290 h 579"/>
              <a:gd name="T88" fmla="*/ 244 w 506"/>
              <a:gd name="T89" fmla="*/ 290 h 579"/>
              <a:gd name="T90" fmla="*/ 244 w 506"/>
              <a:gd name="T91" fmla="*/ 535 h 579"/>
              <a:gd name="T92" fmla="*/ 218 w 506"/>
              <a:gd name="T93" fmla="*/ 535 h 579"/>
              <a:gd name="T94" fmla="*/ 253 w 506"/>
              <a:gd name="T95" fmla="*/ 579 h 579"/>
              <a:gd name="T96" fmla="*/ 289 w 506"/>
              <a:gd name="T97" fmla="*/ 535 h 579"/>
              <a:gd name="T98" fmla="*/ 263 w 506"/>
              <a:gd name="T99" fmla="*/ 535 h 579"/>
              <a:gd name="T100" fmla="*/ 263 w 506"/>
              <a:gd name="T101" fmla="*/ 290 h 579"/>
              <a:gd name="T102" fmla="*/ 291 w 506"/>
              <a:gd name="T103" fmla="*/ 290 h 579"/>
              <a:gd name="T104" fmla="*/ 291 w 506"/>
              <a:gd name="T105" fmla="*/ 435 h 579"/>
              <a:gd name="T106" fmla="*/ 463 w 506"/>
              <a:gd name="T107" fmla="*/ 435 h 579"/>
              <a:gd name="T108" fmla="*/ 463 w 506"/>
              <a:gd name="T109" fmla="*/ 462 h 579"/>
              <a:gd name="T110" fmla="*/ 506 w 506"/>
              <a:gd name="T111" fmla="*/ 42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579">
                <a:moveTo>
                  <a:pt x="506" y="428"/>
                </a:moveTo>
                <a:lnTo>
                  <a:pt x="463" y="391"/>
                </a:lnTo>
                <a:lnTo>
                  <a:pt x="463" y="417"/>
                </a:lnTo>
                <a:lnTo>
                  <a:pt x="308" y="417"/>
                </a:lnTo>
                <a:lnTo>
                  <a:pt x="308" y="290"/>
                </a:lnTo>
                <a:lnTo>
                  <a:pt x="334" y="290"/>
                </a:lnTo>
                <a:lnTo>
                  <a:pt x="334" y="351"/>
                </a:lnTo>
                <a:lnTo>
                  <a:pt x="389" y="351"/>
                </a:lnTo>
                <a:lnTo>
                  <a:pt x="389" y="378"/>
                </a:lnTo>
                <a:lnTo>
                  <a:pt x="433" y="344"/>
                </a:lnTo>
                <a:lnTo>
                  <a:pt x="389" y="307"/>
                </a:lnTo>
                <a:lnTo>
                  <a:pt x="389" y="333"/>
                </a:lnTo>
                <a:lnTo>
                  <a:pt x="351" y="333"/>
                </a:lnTo>
                <a:lnTo>
                  <a:pt x="351" y="290"/>
                </a:lnTo>
                <a:lnTo>
                  <a:pt x="406" y="290"/>
                </a:lnTo>
                <a:cubicBezTo>
                  <a:pt x="458" y="290"/>
                  <a:pt x="500" y="248"/>
                  <a:pt x="500" y="196"/>
                </a:cubicBezTo>
                <a:cubicBezTo>
                  <a:pt x="500" y="144"/>
                  <a:pt x="458" y="102"/>
                  <a:pt x="406" y="102"/>
                </a:cubicBezTo>
                <a:cubicBezTo>
                  <a:pt x="406" y="102"/>
                  <a:pt x="406" y="102"/>
                  <a:pt x="406" y="102"/>
                </a:cubicBezTo>
                <a:cubicBezTo>
                  <a:pt x="406" y="99"/>
                  <a:pt x="406" y="97"/>
                  <a:pt x="406" y="94"/>
                </a:cubicBezTo>
                <a:cubicBezTo>
                  <a:pt x="406" y="42"/>
                  <a:pt x="364" y="0"/>
                  <a:pt x="312" y="0"/>
                </a:cubicBezTo>
                <a:cubicBezTo>
                  <a:pt x="277" y="0"/>
                  <a:pt x="246" y="19"/>
                  <a:pt x="230" y="48"/>
                </a:cubicBezTo>
                <a:cubicBezTo>
                  <a:pt x="219" y="44"/>
                  <a:pt x="208" y="41"/>
                  <a:pt x="195" y="41"/>
                </a:cubicBezTo>
                <a:cubicBezTo>
                  <a:pt x="155" y="41"/>
                  <a:pt x="121" y="67"/>
                  <a:pt x="107" y="103"/>
                </a:cubicBezTo>
                <a:cubicBezTo>
                  <a:pt x="105" y="102"/>
                  <a:pt x="103" y="102"/>
                  <a:pt x="101" y="102"/>
                </a:cubicBezTo>
                <a:cubicBezTo>
                  <a:pt x="49" y="102"/>
                  <a:pt x="7" y="144"/>
                  <a:pt x="7" y="196"/>
                </a:cubicBezTo>
                <a:cubicBezTo>
                  <a:pt x="7" y="248"/>
                  <a:pt x="49" y="290"/>
                  <a:pt x="101" y="290"/>
                </a:cubicBezTo>
                <a:lnTo>
                  <a:pt x="156" y="290"/>
                </a:lnTo>
                <a:lnTo>
                  <a:pt x="156" y="333"/>
                </a:lnTo>
                <a:lnTo>
                  <a:pt x="118" y="333"/>
                </a:lnTo>
                <a:lnTo>
                  <a:pt x="118" y="307"/>
                </a:lnTo>
                <a:lnTo>
                  <a:pt x="74" y="344"/>
                </a:lnTo>
                <a:lnTo>
                  <a:pt x="118" y="378"/>
                </a:lnTo>
                <a:lnTo>
                  <a:pt x="118" y="351"/>
                </a:lnTo>
                <a:lnTo>
                  <a:pt x="173" y="351"/>
                </a:lnTo>
                <a:lnTo>
                  <a:pt x="173" y="290"/>
                </a:lnTo>
                <a:lnTo>
                  <a:pt x="198" y="290"/>
                </a:lnTo>
                <a:lnTo>
                  <a:pt x="198" y="417"/>
                </a:lnTo>
                <a:lnTo>
                  <a:pt x="44" y="417"/>
                </a:lnTo>
                <a:lnTo>
                  <a:pt x="44" y="391"/>
                </a:lnTo>
                <a:lnTo>
                  <a:pt x="0" y="428"/>
                </a:lnTo>
                <a:lnTo>
                  <a:pt x="44" y="462"/>
                </a:lnTo>
                <a:lnTo>
                  <a:pt x="44" y="435"/>
                </a:lnTo>
                <a:lnTo>
                  <a:pt x="216" y="435"/>
                </a:lnTo>
                <a:lnTo>
                  <a:pt x="216" y="290"/>
                </a:lnTo>
                <a:lnTo>
                  <a:pt x="244" y="290"/>
                </a:lnTo>
                <a:lnTo>
                  <a:pt x="244" y="535"/>
                </a:lnTo>
                <a:lnTo>
                  <a:pt x="218" y="535"/>
                </a:lnTo>
                <a:lnTo>
                  <a:pt x="253" y="579"/>
                </a:lnTo>
                <a:lnTo>
                  <a:pt x="289" y="535"/>
                </a:lnTo>
                <a:lnTo>
                  <a:pt x="263" y="535"/>
                </a:lnTo>
                <a:lnTo>
                  <a:pt x="263" y="290"/>
                </a:lnTo>
                <a:lnTo>
                  <a:pt x="291" y="290"/>
                </a:lnTo>
                <a:lnTo>
                  <a:pt x="291" y="435"/>
                </a:lnTo>
                <a:lnTo>
                  <a:pt x="463" y="435"/>
                </a:lnTo>
                <a:lnTo>
                  <a:pt x="463" y="462"/>
                </a:lnTo>
                <a:lnTo>
                  <a:pt x="506" y="428"/>
                </a:lnTo>
                <a:close/>
              </a:path>
            </a:pathLst>
          </a:custGeom>
          <a:gradFill>
            <a:gsLst>
              <a:gs pos="0">
                <a:srgbClr val="2F92DB"/>
              </a:gs>
              <a:gs pos="100000">
                <a:srgbClr val="165380"/>
              </a:gs>
            </a:gsLst>
            <a:lin ang="13500000" scaled="1"/>
          </a:gradFill>
          <a:ln>
            <a:noFill/>
          </a:ln>
        </p:spPr>
      </p:sp>
      <p:sp>
        <p:nvSpPr>
          <p:cNvPr id="24" name="networking_126300"/>
          <p:cNvSpPr>
            <a:spLocks noChangeAspect="1"/>
          </p:cNvSpPr>
          <p:nvPr/>
        </p:nvSpPr>
        <p:spPr bwMode="auto">
          <a:xfrm>
            <a:off x="6439954" y="3224342"/>
            <a:ext cx="609685" cy="60782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06653" h="604801">
                <a:moveTo>
                  <a:pt x="303444" y="579962"/>
                </a:moveTo>
                <a:cubicBezTo>
                  <a:pt x="310367" y="580055"/>
                  <a:pt x="315887" y="585565"/>
                  <a:pt x="315887" y="592382"/>
                </a:cubicBezTo>
                <a:cubicBezTo>
                  <a:pt x="315887" y="599198"/>
                  <a:pt x="310274" y="604801"/>
                  <a:pt x="303444" y="604801"/>
                </a:cubicBezTo>
                <a:lnTo>
                  <a:pt x="303163" y="604801"/>
                </a:lnTo>
                <a:cubicBezTo>
                  <a:pt x="296427" y="604708"/>
                  <a:pt x="290907" y="599198"/>
                  <a:pt x="290907" y="592382"/>
                </a:cubicBezTo>
                <a:cubicBezTo>
                  <a:pt x="290907" y="585565"/>
                  <a:pt x="296520" y="579962"/>
                  <a:pt x="303444" y="579962"/>
                </a:cubicBezTo>
                <a:close/>
                <a:moveTo>
                  <a:pt x="396819" y="561974"/>
                </a:moveTo>
                <a:cubicBezTo>
                  <a:pt x="399787" y="563095"/>
                  <a:pt x="402334" y="565337"/>
                  <a:pt x="403783" y="568467"/>
                </a:cubicBezTo>
                <a:cubicBezTo>
                  <a:pt x="406493" y="574820"/>
                  <a:pt x="403689" y="582201"/>
                  <a:pt x="397427" y="584910"/>
                </a:cubicBezTo>
                <a:cubicBezTo>
                  <a:pt x="395651" y="585657"/>
                  <a:pt x="393969" y="586031"/>
                  <a:pt x="392193" y="586031"/>
                </a:cubicBezTo>
                <a:cubicBezTo>
                  <a:pt x="387426" y="586031"/>
                  <a:pt x="382940" y="583322"/>
                  <a:pt x="380977" y="578650"/>
                </a:cubicBezTo>
                <a:cubicBezTo>
                  <a:pt x="378267" y="572297"/>
                  <a:pt x="380977" y="565010"/>
                  <a:pt x="387333" y="562207"/>
                </a:cubicBezTo>
                <a:cubicBezTo>
                  <a:pt x="390464" y="560853"/>
                  <a:pt x="393852" y="560853"/>
                  <a:pt x="396819" y="561974"/>
                </a:cubicBezTo>
                <a:close/>
                <a:moveTo>
                  <a:pt x="210085" y="561910"/>
                </a:moveTo>
                <a:cubicBezTo>
                  <a:pt x="213081" y="560779"/>
                  <a:pt x="216522" y="560779"/>
                  <a:pt x="219658" y="562132"/>
                </a:cubicBezTo>
                <a:cubicBezTo>
                  <a:pt x="225837" y="565023"/>
                  <a:pt x="228739" y="572298"/>
                  <a:pt x="226024" y="578640"/>
                </a:cubicBezTo>
                <a:cubicBezTo>
                  <a:pt x="223871" y="583303"/>
                  <a:pt x="219283" y="586101"/>
                  <a:pt x="214415" y="586008"/>
                </a:cubicBezTo>
                <a:cubicBezTo>
                  <a:pt x="212730" y="585915"/>
                  <a:pt x="211138" y="585635"/>
                  <a:pt x="209547" y="584889"/>
                </a:cubicBezTo>
                <a:cubicBezTo>
                  <a:pt x="203181" y="582184"/>
                  <a:pt x="200372" y="574816"/>
                  <a:pt x="203181" y="568474"/>
                </a:cubicBezTo>
                <a:cubicBezTo>
                  <a:pt x="204539" y="565303"/>
                  <a:pt x="207090" y="563041"/>
                  <a:pt x="210085" y="561910"/>
                </a:cubicBezTo>
                <a:close/>
                <a:moveTo>
                  <a:pt x="487657" y="525979"/>
                </a:moveTo>
                <a:lnTo>
                  <a:pt x="478213" y="553531"/>
                </a:lnTo>
                <a:lnTo>
                  <a:pt x="491304" y="552503"/>
                </a:lnTo>
                <a:lnTo>
                  <a:pt x="519936" y="587695"/>
                </a:lnTo>
                <a:lnTo>
                  <a:pt x="520043" y="588006"/>
                </a:lnTo>
                <a:lnTo>
                  <a:pt x="520086" y="587879"/>
                </a:lnTo>
                <a:lnTo>
                  <a:pt x="520103" y="587900"/>
                </a:lnTo>
                <a:lnTo>
                  <a:pt x="548903" y="552503"/>
                </a:lnTo>
                <a:lnTo>
                  <a:pt x="561994" y="553531"/>
                </a:lnTo>
                <a:lnTo>
                  <a:pt x="552643" y="525979"/>
                </a:lnTo>
                <a:cubicBezTo>
                  <a:pt x="554233" y="527006"/>
                  <a:pt x="555916" y="527847"/>
                  <a:pt x="557599" y="528781"/>
                </a:cubicBezTo>
                <a:lnTo>
                  <a:pt x="587147" y="543351"/>
                </a:lnTo>
                <a:cubicBezTo>
                  <a:pt x="594908" y="547180"/>
                  <a:pt x="600425" y="554371"/>
                  <a:pt x="601921" y="562870"/>
                </a:cubicBezTo>
                <a:lnTo>
                  <a:pt x="606596" y="588927"/>
                </a:lnTo>
                <a:cubicBezTo>
                  <a:pt x="606970" y="590795"/>
                  <a:pt x="605474" y="592663"/>
                  <a:pt x="603417" y="592476"/>
                </a:cubicBezTo>
                <a:lnTo>
                  <a:pt x="520945" y="592476"/>
                </a:lnTo>
                <a:lnTo>
                  <a:pt x="518888" y="592476"/>
                </a:lnTo>
                <a:lnTo>
                  <a:pt x="436416" y="592476"/>
                </a:lnTo>
                <a:cubicBezTo>
                  <a:pt x="434452" y="592476"/>
                  <a:pt x="432956" y="590608"/>
                  <a:pt x="433330" y="588740"/>
                </a:cubicBezTo>
                <a:lnTo>
                  <a:pt x="438099" y="562777"/>
                </a:lnTo>
                <a:cubicBezTo>
                  <a:pt x="439595" y="554278"/>
                  <a:pt x="445018" y="547086"/>
                  <a:pt x="452779" y="543164"/>
                </a:cubicBezTo>
                <a:lnTo>
                  <a:pt x="481672" y="528968"/>
                </a:lnTo>
                <a:close/>
                <a:moveTo>
                  <a:pt x="54392" y="525909"/>
                </a:moveTo>
                <a:lnTo>
                  <a:pt x="44947" y="553451"/>
                </a:lnTo>
                <a:lnTo>
                  <a:pt x="58039" y="552424"/>
                </a:lnTo>
                <a:lnTo>
                  <a:pt x="86723" y="587660"/>
                </a:lnTo>
                <a:lnTo>
                  <a:pt x="86842" y="588006"/>
                </a:lnTo>
                <a:lnTo>
                  <a:pt x="86958" y="587666"/>
                </a:lnTo>
                <a:lnTo>
                  <a:pt x="115647" y="552424"/>
                </a:lnTo>
                <a:lnTo>
                  <a:pt x="128739" y="553451"/>
                </a:lnTo>
                <a:lnTo>
                  <a:pt x="119387" y="525909"/>
                </a:lnTo>
                <a:cubicBezTo>
                  <a:pt x="120977" y="526936"/>
                  <a:pt x="122567" y="527776"/>
                  <a:pt x="124344" y="528617"/>
                </a:cubicBezTo>
                <a:lnTo>
                  <a:pt x="153896" y="543181"/>
                </a:lnTo>
                <a:cubicBezTo>
                  <a:pt x="161658" y="547102"/>
                  <a:pt x="167082" y="554291"/>
                  <a:pt x="168578" y="562787"/>
                </a:cubicBezTo>
                <a:lnTo>
                  <a:pt x="173254" y="588648"/>
                </a:lnTo>
                <a:cubicBezTo>
                  <a:pt x="173628" y="590608"/>
                  <a:pt x="172132" y="592382"/>
                  <a:pt x="170074" y="592382"/>
                </a:cubicBezTo>
                <a:lnTo>
                  <a:pt x="87685" y="592382"/>
                </a:lnTo>
                <a:lnTo>
                  <a:pt x="85534" y="592382"/>
                </a:lnTo>
                <a:lnTo>
                  <a:pt x="3144" y="592382"/>
                </a:lnTo>
                <a:cubicBezTo>
                  <a:pt x="1180" y="592382"/>
                  <a:pt x="-316" y="590515"/>
                  <a:pt x="58" y="588648"/>
                </a:cubicBezTo>
                <a:lnTo>
                  <a:pt x="4734" y="562600"/>
                </a:lnTo>
                <a:cubicBezTo>
                  <a:pt x="6230" y="554197"/>
                  <a:pt x="11748" y="546915"/>
                  <a:pt x="19510" y="543087"/>
                </a:cubicBezTo>
                <a:lnTo>
                  <a:pt x="48407" y="528897"/>
                </a:lnTo>
                <a:close/>
                <a:moveTo>
                  <a:pt x="516830" y="390459"/>
                </a:moveTo>
                <a:cubicBezTo>
                  <a:pt x="530020" y="390696"/>
                  <a:pt x="536595" y="398577"/>
                  <a:pt x="536595" y="398577"/>
                </a:cubicBezTo>
                <a:cubicBezTo>
                  <a:pt x="563621" y="395962"/>
                  <a:pt x="571102" y="425665"/>
                  <a:pt x="567735" y="459291"/>
                </a:cubicBezTo>
                <a:cubicBezTo>
                  <a:pt x="564556" y="492918"/>
                  <a:pt x="582978" y="498149"/>
                  <a:pt x="582978" y="498149"/>
                </a:cubicBezTo>
                <a:cubicBezTo>
                  <a:pt x="570260" y="511226"/>
                  <a:pt x="543422" y="510291"/>
                  <a:pt x="543422" y="510291"/>
                </a:cubicBezTo>
                <a:lnTo>
                  <a:pt x="543422" y="518791"/>
                </a:lnTo>
                <a:lnTo>
                  <a:pt x="543422" y="519539"/>
                </a:lnTo>
                <a:lnTo>
                  <a:pt x="520086" y="587879"/>
                </a:lnTo>
                <a:lnTo>
                  <a:pt x="519936" y="587695"/>
                </a:lnTo>
                <a:lnTo>
                  <a:pt x="496478" y="519445"/>
                </a:lnTo>
                <a:lnTo>
                  <a:pt x="496478" y="510665"/>
                </a:lnTo>
                <a:cubicBezTo>
                  <a:pt x="465525" y="510945"/>
                  <a:pt x="456454" y="497775"/>
                  <a:pt x="456454" y="497775"/>
                </a:cubicBezTo>
                <a:cubicBezTo>
                  <a:pt x="456454" y="497775"/>
                  <a:pt x="474128" y="497401"/>
                  <a:pt x="473006" y="450791"/>
                </a:cubicBezTo>
                <a:cubicBezTo>
                  <a:pt x="471884" y="404088"/>
                  <a:pt x="493485" y="396335"/>
                  <a:pt x="501434" y="393346"/>
                </a:cubicBezTo>
                <a:cubicBezTo>
                  <a:pt x="507302" y="391151"/>
                  <a:pt x="512434" y="390381"/>
                  <a:pt x="516830" y="390459"/>
                </a:cubicBezTo>
                <a:close/>
                <a:moveTo>
                  <a:pt x="83629" y="390459"/>
                </a:moveTo>
                <a:cubicBezTo>
                  <a:pt x="88026" y="390538"/>
                  <a:pt x="91688" y="391466"/>
                  <a:pt x="94616" y="392669"/>
                </a:cubicBezTo>
                <a:cubicBezTo>
                  <a:pt x="100472" y="395074"/>
                  <a:pt x="103394" y="398577"/>
                  <a:pt x="103394" y="398577"/>
                </a:cubicBezTo>
                <a:cubicBezTo>
                  <a:pt x="130420" y="395962"/>
                  <a:pt x="137901" y="425665"/>
                  <a:pt x="134534" y="459291"/>
                </a:cubicBezTo>
                <a:cubicBezTo>
                  <a:pt x="131355" y="492918"/>
                  <a:pt x="149777" y="498149"/>
                  <a:pt x="149777" y="498149"/>
                </a:cubicBezTo>
                <a:cubicBezTo>
                  <a:pt x="137059" y="511226"/>
                  <a:pt x="110221" y="510291"/>
                  <a:pt x="110221" y="510291"/>
                </a:cubicBezTo>
                <a:lnTo>
                  <a:pt x="110221" y="518791"/>
                </a:lnTo>
                <a:lnTo>
                  <a:pt x="110221" y="519539"/>
                </a:lnTo>
                <a:lnTo>
                  <a:pt x="86958" y="587666"/>
                </a:lnTo>
                <a:lnTo>
                  <a:pt x="86843" y="587807"/>
                </a:lnTo>
                <a:lnTo>
                  <a:pt x="86723" y="587660"/>
                </a:lnTo>
                <a:lnTo>
                  <a:pt x="63277" y="519445"/>
                </a:lnTo>
                <a:lnTo>
                  <a:pt x="63277" y="510665"/>
                </a:lnTo>
                <a:cubicBezTo>
                  <a:pt x="32324" y="510945"/>
                  <a:pt x="23253" y="497775"/>
                  <a:pt x="23253" y="497775"/>
                </a:cubicBezTo>
                <a:cubicBezTo>
                  <a:pt x="23253" y="497775"/>
                  <a:pt x="40927" y="497401"/>
                  <a:pt x="39805" y="450791"/>
                </a:cubicBezTo>
                <a:cubicBezTo>
                  <a:pt x="38683" y="404088"/>
                  <a:pt x="60284" y="396335"/>
                  <a:pt x="68233" y="393346"/>
                </a:cubicBezTo>
                <a:cubicBezTo>
                  <a:pt x="74101" y="391151"/>
                  <a:pt x="79233" y="390381"/>
                  <a:pt x="83629" y="390459"/>
                </a:cubicBezTo>
                <a:close/>
                <a:moveTo>
                  <a:pt x="519750" y="339093"/>
                </a:moveTo>
                <a:cubicBezTo>
                  <a:pt x="526563" y="338346"/>
                  <a:pt x="532724" y="343296"/>
                  <a:pt x="533470" y="350208"/>
                </a:cubicBezTo>
                <a:cubicBezTo>
                  <a:pt x="534217" y="357027"/>
                  <a:pt x="529177" y="363098"/>
                  <a:pt x="522363" y="363845"/>
                </a:cubicBezTo>
                <a:cubicBezTo>
                  <a:pt x="521897" y="364032"/>
                  <a:pt x="521337" y="364032"/>
                  <a:pt x="520870" y="364032"/>
                </a:cubicBezTo>
                <a:cubicBezTo>
                  <a:pt x="514616" y="363845"/>
                  <a:pt x="509389" y="359175"/>
                  <a:pt x="508643" y="352824"/>
                </a:cubicBezTo>
                <a:cubicBezTo>
                  <a:pt x="507896" y="345912"/>
                  <a:pt x="512936" y="339840"/>
                  <a:pt x="519750" y="339093"/>
                </a:cubicBezTo>
                <a:close/>
                <a:moveTo>
                  <a:pt x="87387" y="338669"/>
                </a:moveTo>
                <a:cubicBezTo>
                  <a:pt x="94300" y="339416"/>
                  <a:pt x="99251" y="345488"/>
                  <a:pt x="98504" y="352307"/>
                </a:cubicBezTo>
                <a:lnTo>
                  <a:pt x="98504" y="352587"/>
                </a:lnTo>
                <a:lnTo>
                  <a:pt x="98504" y="352681"/>
                </a:lnTo>
                <a:cubicBezTo>
                  <a:pt x="97850" y="359219"/>
                  <a:pt x="92245" y="363890"/>
                  <a:pt x="85892" y="363797"/>
                </a:cubicBezTo>
                <a:cubicBezTo>
                  <a:pt x="85519" y="363797"/>
                  <a:pt x="85145" y="363703"/>
                  <a:pt x="84771" y="363703"/>
                </a:cubicBezTo>
                <a:cubicBezTo>
                  <a:pt x="77952" y="362956"/>
                  <a:pt x="73001" y="356791"/>
                  <a:pt x="73748" y="350065"/>
                </a:cubicBezTo>
                <a:lnTo>
                  <a:pt x="73748" y="349972"/>
                </a:lnTo>
                <a:lnTo>
                  <a:pt x="73748" y="349692"/>
                </a:lnTo>
                <a:cubicBezTo>
                  <a:pt x="74496" y="342873"/>
                  <a:pt x="80568" y="337922"/>
                  <a:pt x="87387" y="338669"/>
                </a:cubicBezTo>
                <a:close/>
                <a:moveTo>
                  <a:pt x="303527" y="336051"/>
                </a:moveTo>
                <a:cubicBezTo>
                  <a:pt x="278463" y="336051"/>
                  <a:pt x="258168" y="356410"/>
                  <a:pt x="258261" y="381437"/>
                </a:cubicBezTo>
                <a:cubicBezTo>
                  <a:pt x="258355" y="406465"/>
                  <a:pt x="278743" y="426823"/>
                  <a:pt x="303808" y="426636"/>
                </a:cubicBezTo>
                <a:cubicBezTo>
                  <a:pt x="328872" y="426543"/>
                  <a:pt x="349074" y="406278"/>
                  <a:pt x="349074" y="381250"/>
                </a:cubicBezTo>
                <a:cubicBezTo>
                  <a:pt x="349074" y="356223"/>
                  <a:pt x="328592" y="335865"/>
                  <a:pt x="303527" y="336051"/>
                </a:cubicBezTo>
                <a:close/>
                <a:moveTo>
                  <a:pt x="294642" y="262276"/>
                </a:moveTo>
                <a:lnTo>
                  <a:pt x="311757" y="262276"/>
                </a:lnTo>
                <a:cubicBezTo>
                  <a:pt x="317369" y="262276"/>
                  <a:pt x="321952" y="266758"/>
                  <a:pt x="321952" y="272362"/>
                </a:cubicBezTo>
                <a:lnTo>
                  <a:pt x="321952" y="287957"/>
                </a:lnTo>
                <a:cubicBezTo>
                  <a:pt x="334484" y="290479"/>
                  <a:pt x="346081" y="295335"/>
                  <a:pt x="356275" y="302059"/>
                </a:cubicBezTo>
                <a:lnTo>
                  <a:pt x="367218" y="290946"/>
                </a:lnTo>
                <a:cubicBezTo>
                  <a:pt x="371239" y="287117"/>
                  <a:pt x="377599" y="286930"/>
                  <a:pt x="381621" y="290946"/>
                </a:cubicBezTo>
                <a:lnTo>
                  <a:pt x="393685" y="302899"/>
                </a:lnTo>
                <a:cubicBezTo>
                  <a:pt x="397520" y="306915"/>
                  <a:pt x="397707" y="313265"/>
                  <a:pt x="393685" y="317187"/>
                </a:cubicBezTo>
                <a:lnTo>
                  <a:pt x="382743" y="328300"/>
                </a:lnTo>
                <a:cubicBezTo>
                  <a:pt x="389570" y="338386"/>
                  <a:pt x="394527" y="349966"/>
                  <a:pt x="397052" y="362386"/>
                </a:cubicBezTo>
                <a:lnTo>
                  <a:pt x="412671" y="362386"/>
                </a:lnTo>
                <a:cubicBezTo>
                  <a:pt x="418282" y="362293"/>
                  <a:pt x="422865" y="366869"/>
                  <a:pt x="422865" y="372472"/>
                </a:cubicBezTo>
                <a:lnTo>
                  <a:pt x="422865" y="389562"/>
                </a:lnTo>
                <a:cubicBezTo>
                  <a:pt x="422865" y="395165"/>
                  <a:pt x="418376" y="399741"/>
                  <a:pt x="412764" y="399741"/>
                </a:cubicBezTo>
                <a:lnTo>
                  <a:pt x="397146" y="399741"/>
                </a:lnTo>
                <a:cubicBezTo>
                  <a:pt x="394714" y="412255"/>
                  <a:pt x="389851" y="423835"/>
                  <a:pt x="383117" y="434014"/>
                </a:cubicBezTo>
                <a:lnTo>
                  <a:pt x="394153" y="444940"/>
                </a:lnTo>
                <a:cubicBezTo>
                  <a:pt x="398081" y="448956"/>
                  <a:pt x="398174" y="455306"/>
                  <a:pt x="394153" y="459321"/>
                </a:cubicBezTo>
                <a:lnTo>
                  <a:pt x="382182" y="471368"/>
                </a:lnTo>
                <a:cubicBezTo>
                  <a:pt x="378254" y="475197"/>
                  <a:pt x="371894" y="475384"/>
                  <a:pt x="367872" y="471368"/>
                </a:cubicBezTo>
                <a:lnTo>
                  <a:pt x="356743" y="460442"/>
                </a:lnTo>
                <a:cubicBezTo>
                  <a:pt x="346642" y="467259"/>
                  <a:pt x="335045" y="472209"/>
                  <a:pt x="322606" y="474730"/>
                </a:cubicBezTo>
                <a:lnTo>
                  <a:pt x="322606" y="490326"/>
                </a:lnTo>
                <a:cubicBezTo>
                  <a:pt x="322606" y="495929"/>
                  <a:pt x="318117" y="500505"/>
                  <a:pt x="312506" y="500505"/>
                </a:cubicBezTo>
                <a:lnTo>
                  <a:pt x="295391" y="500505"/>
                </a:lnTo>
                <a:cubicBezTo>
                  <a:pt x="289779" y="500505"/>
                  <a:pt x="285196" y="496022"/>
                  <a:pt x="285196" y="490419"/>
                </a:cubicBezTo>
                <a:lnTo>
                  <a:pt x="285196" y="474824"/>
                </a:lnTo>
                <a:cubicBezTo>
                  <a:pt x="272758" y="472396"/>
                  <a:pt x="261160" y="467539"/>
                  <a:pt x="250873" y="460816"/>
                </a:cubicBezTo>
                <a:lnTo>
                  <a:pt x="239930" y="471835"/>
                </a:lnTo>
                <a:cubicBezTo>
                  <a:pt x="235909" y="475758"/>
                  <a:pt x="229549" y="475851"/>
                  <a:pt x="225621" y="471835"/>
                </a:cubicBezTo>
                <a:lnTo>
                  <a:pt x="213463" y="459882"/>
                </a:lnTo>
                <a:cubicBezTo>
                  <a:pt x="209628" y="455960"/>
                  <a:pt x="209535" y="449609"/>
                  <a:pt x="213463" y="445594"/>
                </a:cubicBezTo>
                <a:lnTo>
                  <a:pt x="224499" y="434481"/>
                </a:lnTo>
                <a:cubicBezTo>
                  <a:pt x="217578" y="424395"/>
                  <a:pt x="212621" y="412815"/>
                  <a:pt x="210096" y="400395"/>
                </a:cubicBezTo>
                <a:lnTo>
                  <a:pt x="194571" y="400395"/>
                </a:lnTo>
                <a:cubicBezTo>
                  <a:pt x="188959" y="400395"/>
                  <a:pt x="184283" y="395912"/>
                  <a:pt x="184283" y="390309"/>
                </a:cubicBezTo>
                <a:lnTo>
                  <a:pt x="184283" y="373219"/>
                </a:lnTo>
                <a:cubicBezTo>
                  <a:pt x="184283" y="367616"/>
                  <a:pt x="188772" y="363040"/>
                  <a:pt x="194384" y="363040"/>
                </a:cubicBezTo>
                <a:lnTo>
                  <a:pt x="210002" y="363040"/>
                </a:lnTo>
                <a:cubicBezTo>
                  <a:pt x="212528" y="350620"/>
                  <a:pt x="217391" y="339040"/>
                  <a:pt x="224125" y="328767"/>
                </a:cubicBezTo>
                <a:lnTo>
                  <a:pt x="212995" y="317841"/>
                </a:lnTo>
                <a:cubicBezTo>
                  <a:pt x="209161" y="313825"/>
                  <a:pt x="208974" y="307475"/>
                  <a:pt x="212995" y="303553"/>
                </a:cubicBezTo>
                <a:lnTo>
                  <a:pt x="224966" y="291413"/>
                </a:lnTo>
                <a:cubicBezTo>
                  <a:pt x="228988" y="287584"/>
                  <a:pt x="235348" y="287490"/>
                  <a:pt x="239276" y="291413"/>
                </a:cubicBezTo>
                <a:lnTo>
                  <a:pt x="250405" y="302432"/>
                </a:lnTo>
                <a:cubicBezTo>
                  <a:pt x="260506" y="295522"/>
                  <a:pt x="272103" y="290572"/>
                  <a:pt x="284542" y="288051"/>
                </a:cubicBezTo>
                <a:lnTo>
                  <a:pt x="284542" y="272548"/>
                </a:lnTo>
                <a:cubicBezTo>
                  <a:pt x="284542" y="266945"/>
                  <a:pt x="289031" y="262276"/>
                  <a:pt x="294642" y="262276"/>
                </a:cubicBezTo>
                <a:close/>
                <a:moveTo>
                  <a:pt x="496422" y="252996"/>
                </a:moveTo>
                <a:cubicBezTo>
                  <a:pt x="499521" y="253814"/>
                  <a:pt x="502304" y="255801"/>
                  <a:pt x="504034" y="258793"/>
                </a:cubicBezTo>
                <a:cubicBezTo>
                  <a:pt x="507402" y="264778"/>
                  <a:pt x="505438" y="272539"/>
                  <a:pt x="499451" y="275906"/>
                </a:cubicBezTo>
                <a:cubicBezTo>
                  <a:pt x="497299" y="277121"/>
                  <a:pt x="495147" y="277589"/>
                  <a:pt x="492902" y="277589"/>
                </a:cubicBezTo>
                <a:cubicBezTo>
                  <a:pt x="488693" y="277589"/>
                  <a:pt x="484577" y="275345"/>
                  <a:pt x="482332" y="271230"/>
                </a:cubicBezTo>
                <a:cubicBezTo>
                  <a:pt x="478964" y="265246"/>
                  <a:pt x="480928" y="257578"/>
                  <a:pt x="486915" y="254211"/>
                </a:cubicBezTo>
                <a:cubicBezTo>
                  <a:pt x="489909" y="252528"/>
                  <a:pt x="493323" y="252177"/>
                  <a:pt x="496422" y="252996"/>
                </a:cubicBezTo>
                <a:close/>
                <a:moveTo>
                  <a:pt x="111114" y="252369"/>
                </a:moveTo>
                <a:cubicBezTo>
                  <a:pt x="114201" y="251564"/>
                  <a:pt x="117593" y="251937"/>
                  <a:pt x="120586" y="253664"/>
                </a:cubicBezTo>
                <a:cubicBezTo>
                  <a:pt x="126479" y="257211"/>
                  <a:pt x="128537" y="264773"/>
                  <a:pt x="125076" y="270747"/>
                </a:cubicBezTo>
                <a:cubicBezTo>
                  <a:pt x="122737" y="274855"/>
                  <a:pt x="118434" y="277095"/>
                  <a:pt x="114131" y="277002"/>
                </a:cubicBezTo>
                <a:cubicBezTo>
                  <a:pt x="112073" y="276815"/>
                  <a:pt x="110015" y="276348"/>
                  <a:pt x="108144" y="275228"/>
                </a:cubicBezTo>
                <a:cubicBezTo>
                  <a:pt x="102157" y="271867"/>
                  <a:pt x="100099" y="264119"/>
                  <a:pt x="103467" y="258145"/>
                </a:cubicBezTo>
                <a:cubicBezTo>
                  <a:pt x="105244" y="255158"/>
                  <a:pt x="108027" y="253174"/>
                  <a:pt x="111114" y="252369"/>
                </a:cubicBezTo>
                <a:close/>
                <a:moveTo>
                  <a:pt x="430367" y="185201"/>
                </a:moveTo>
                <a:cubicBezTo>
                  <a:pt x="433524" y="184712"/>
                  <a:pt x="436869" y="185434"/>
                  <a:pt x="439675" y="187484"/>
                </a:cubicBezTo>
                <a:cubicBezTo>
                  <a:pt x="445288" y="191584"/>
                  <a:pt x="446504" y="199319"/>
                  <a:pt x="442388" y="204910"/>
                </a:cubicBezTo>
                <a:cubicBezTo>
                  <a:pt x="439956" y="208357"/>
                  <a:pt x="436027" y="210128"/>
                  <a:pt x="432098" y="209942"/>
                </a:cubicBezTo>
                <a:cubicBezTo>
                  <a:pt x="429572" y="209942"/>
                  <a:pt x="427046" y="209196"/>
                  <a:pt x="424988" y="207612"/>
                </a:cubicBezTo>
                <a:cubicBezTo>
                  <a:pt x="419376" y="203512"/>
                  <a:pt x="418066" y="195777"/>
                  <a:pt x="422182" y="190186"/>
                </a:cubicBezTo>
                <a:cubicBezTo>
                  <a:pt x="424240" y="187391"/>
                  <a:pt x="427210" y="185690"/>
                  <a:pt x="430367" y="185201"/>
                </a:cubicBezTo>
                <a:close/>
                <a:moveTo>
                  <a:pt x="177321" y="184967"/>
                </a:moveTo>
                <a:cubicBezTo>
                  <a:pt x="180478" y="185480"/>
                  <a:pt x="183425" y="187206"/>
                  <a:pt x="185389" y="190004"/>
                </a:cubicBezTo>
                <a:cubicBezTo>
                  <a:pt x="189505" y="195413"/>
                  <a:pt x="188289" y="203247"/>
                  <a:pt x="182676" y="207351"/>
                </a:cubicBezTo>
                <a:cubicBezTo>
                  <a:pt x="180431" y="209030"/>
                  <a:pt x="177812" y="209776"/>
                  <a:pt x="175192" y="209776"/>
                </a:cubicBezTo>
                <a:cubicBezTo>
                  <a:pt x="171357" y="209776"/>
                  <a:pt x="167615" y="208004"/>
                  <a:pt x="165183" y="204646"/>
                </a:cubicBezTo>
                <a:cubicBezTo>
                  <a:pt x="161067" y="199050"/>
                  <a:pt x="162377" y="191216"/>
                  <a:pt x="167989" y="187206"/>
                </a:cubicBezTo>
                <a:cubicBezTo>
                  <a:pt x="170796" y="185154"/>
                  <a:pt x="174163" y="184454"/>
                  <a:pt x="177321" y="184967"/>
                </a:cubicBezTo>
                <a:close/>
                <a:moveTo>
                  <a:pt x="270896" y="135470"/>
                </a:moveTo>
                <a:lnTo>
                  <a:pt x="261360" y="162908"/>
                </a:lnTo>
                <a:lnTo>
                  <a:pt x="274449" y="161975"/>
                </a:lnTo>
                <a:lnTo>
                  <a:pt x="303074" y="197044"/>
                </a:lnTo>
                <a:lnTo>
                  <a:pt x="303254" y="197568"/>
                </a:lnTo>
                <a:lnTo>
                  <a:pt x="303447" y="197006"/>
                </a:lnTo>
                <a:lnTo>
                  <a:pt x="332041" y="161975"/>
                </a:lnTo>
                <a:lnTo>
                  <a:pt x="345130" y="162908"/>
                </a:lnTo>
                <a:lnTo>
                  <a:pt x="335780" y="135470"/>
                </a:lnTo>
                <a:cubicBezTo>
                  <a:pt x="337463" y="136403"/>
                  <a:pt x="339052" y="137337"/>
                  <a:pt x="340829" y="138176"/>
                </a:cubicBezTo>
                <a:lnTo>
                  <a:pt x="370373" y="152736"/>
                </a:lnTo>
                <a:cubicBezTo>
                  <a:pt x="378039" y="156562"/>
                  <a:pt x="383555" y="163842"/>
                  <a:pt x="385051" y="172241"/>
                </a:cubicBezTo>
                <a:lnTo>
                  <a:pt x="389819" y="198280"/>
                </a:lnTo>
                <a:cubicBezTo>
                  <a:pt x="390193" y="200240"/>
                  <a:pt x="388697" y="202013"/>
                  <a:pt x="386640" y="202013"/>
                </a:cubicBezTo>
                <a:lnTo>
                  <a:pt x="304273" y="202013"/>
                </a:lnTo>
                <a:lnTo>
                  <a:pt x="302123" y="202013"/>
                </a:lnTo>
                <a:lnTo>
                  <a:pt x="219756" y="202013"/>
                </a:lnTo>
                <a:cubicBezTo>
                  <a:pt x="217886" y="202013"/>
                  <a:pt x="216390" y="200240"/>
                  <a:pt x="216483" y="198186"/>
                </a:cubicBezTo>
                <a:lnTo>
                  <a:pt x="221252" y="172148"/>
                </a:lnTo>
                <a:cubicBezTo>
                  <a:pt x="222748" y="163655"/>
                  <a:pt x="228264" y="156469"/>
                  <a:pt x="235930" y="152642"/>
                </a:cubicBezTo>
                <a:lnTo>
                  <a:pt x="264913" y="138456"/>
                </a:lnTo>
                <a:close/>
                <a:moveTo>
                  <a:pt x="300096" y="4"/>
                </a:moveTo>
                <a:cubicBezTo>
                  <a:pt x="313270" y="227"/>
                  <a:pt x="319897" y="8160"/>
                  <a:pt x="319897" y="8160"/>
                </a:cubicBezTo>
                <a:cubicBezTo>
                  <a:pt x="346917" y="5545"/>
                  <a:pt x="354397" y="35151"/>
                  <a:pt x="351031" y="68774"/>
                </a:cubicBezTo>
                <a:cubicBezTo>
                  <a:pt x="347759" y="102397"/>
                  <a:pt x="366271" y="107627"/>
                  <a:pt x="366271" y="107627"/>
                </a:cubicBezTo>
                <a:cubicBezTo>
                  <a:pt x="353556" y="120703"/>
                  <a:pt x="326722" y="119862"/>
                  <a:pt x="326722" y="119862"/>
                </a:cubicBezTo>
                <a:lnTo>
                  <a:pt x="326722" y="128361"/>
                </a:lnTo>
                <a:lnTo>
                  <a:pt x="326722" y="129108"/>
                </a:lnTo>
                <a:lnTo>
                  <a:pt x="303447" y="197006"/>
                </a:lnTo>
                <a:lnTo>
                  <a:pt x="303245" y="197253"/>
                </a:lnTo>
                <a:lnTo>
                  <a:pt x="303074" y="197044"/>
                </a:lnTo>
                <a:lnTo>
                  <a:pt x="279693" y="128921"/>
                </a:lnTo>
                <a:lnTo>
                  <a:pt x="279693" y="120236"/>
                </a:lnTo>
                <a:cubicBezTo>
                  <a:pt x="248840" y="120516"/>
                  <a:pt x="239677" y="107254"/>
                  <a:pt x="239677" y="107254"/>
                </a:cubicBezTo>
                <a:cubicBezTo>
                  <a:pt x="239677" y="107254"/>
                  <a:pt x="257441" y="106880"/>
                  <a:pt x="256319" y="60368"/>
                </a:cubicBezTo>
                <a:cubicBezTo>
                  <a:pt x="255197" y="13670"/>
                  <a:pt x="276702" y="5918"/>
                  <a:pt x="284742" y="2930"/>
                </a:cubicBezTo>
                <a:cubicBezTo>
                  <a:pt x="290586" y="711"/>
                  <a:pt x="295704" y="-71"/>
                  <a:pt x="300096" y="4"/>
                </a:cubicBezTo>
                <a:close/>
              </a:path>
            </a:pathLst>
          </a:custGeom>
          <a:gradFill>
            <a:gsLst>
              <a:gs pos="0">
                <a:srgbClr val="2F92DB"/>
              </a:gs>
              <a:gs pos="100000">
                <a:srgbClr val="165380"/>
              </a:gs>
            </a:gsLst>
            <a:lin ang="13500000" scaled="1"/>
          </a:gradFill>
          <a:ln>
            <a:noFill/>
          </a:ln>
        </p:spPr>
      </p:sp>
      <p:sp>
        <p:nvSpPr>
          <p:cNvPr id="25" name="analytics_230928"/>
          <p:cNvSpPr>
            <a:spLocks noChangeAspect="1"/>
          </p:cNvSpPr>
          <p:nvPr/>
        </p:nvSpPr>
        <p:spPr bwMode="auto">
          <a:xfrm>
            <a:off x="8891900" y="3254380"/>
            <a:ext cx="609685" cy="608764"/>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gradFill>
            <a:gsLst>
              <a:gs pos="0">
                <a:srgbClr val="2F92DB"/>
              </a:gs>
              <a:gs pos="100000">
                <a:srgbClr val="165380"/>
              </a:gs>
            </a:gsLst>
            <a:lin ang="13500000" scaled="1"/>
          </a:gradFill>
          <a:ln>
            <a:noFill/>
          </a:ln>
        </p:spPr>
      </p:sp>
      <p:pic>
        <p:nvPicPr>
          <p:cNvPr id="47" name="图片 46" descr="微信图片_20200423163239"/>
          <p:cNvPicPr>
            <a:picLocks noChangeAspect="1"/>
          </p:cNvPicPr>
          <p:nvPr>
            <p:custDataLst>
              <p:tags r:id="rId1"/>
            </p:custDataLst>
          </p:nvPr>
        </p:nvPicPr>
        <p:blipFill>
          <a:blip r:embed="rId2"/>
          <a:stretch>
            <a:fillRect/>
          </a:stretch>
        </p:blipFill>
        <p:spPr>
          <a:xfrm>
            <a:off x="76835" y="108585"/>
            <a:ext cx="514350" cy="403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组织架构</a:t>
            </a:r>
            <a:endParaRPr lang="zh-CN" altLang="en-US" sz="2400">
              <a:solidFill>
                <a:schemeClr val="bg1"/>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6488291" y="2964695"/>
            <a:ext cx="0" cy="397184"/>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025587" y="3361879"/>
            <a:ext cx="8742141" cy="244784"/>
            <a:chOff x="2143697" y="3667949"/>
            <a:chExt cx="8742141" cy="244784"/>
          </a:xfrm>
        </p:grpSpPr>
        <p:cxnSp>
          <p:nvCxnSpPr>
            <p:cNvPr id="28" name="直接连接符 27"/>
            <p:cNvCxnSpPr/>
            <p:nvPr/>
          </p:nvCxnSpPr>
          <p:spPr>
            <a:xfrm>
              <a:off x="2143697" y="3667949"/>
              <a:ext cx="8742141" cy="0"/>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313769" y="3667949"/>
              <a:ext cx="0" cy="244784"/>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43697" y="3667949"/>
              <a:ext cx="0" cy="244784"/>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94411" y="3667949"/>
              <a:ext cx="0" cy="244784"/>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885838" y="3667949"/>
              <a:ext cx="0" cy="244784"/>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a:off x="6488291" y="1780126"/>
            <a:ext cx="0" cy="363526"/>
          </a:xfrm>
          <a:prstGeom prst="line">
            <a:avLst/>
          </a:prstGeom>
          <a:ln w="95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5570384" y="958002"/>
            <a:ext cx="1830734" cy="821489"/>
          </a:xfrm>
          <a:prstGeom prst="roundRect">
            <a:avLst/>
          </a:prstGeom>
          <a:solidFill>
            <a:srgbClr val="1D6EAB"/>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bg1"/>
                </a:solidFill>
              </a:rPr>
              <a:t>董事长</a:t>
            </a:r>
            <a:endParaRPr lang="zh-CN" sz="1900" kern="1200">
              <a:solidFill>
                <a:schemeClr val="bg1"/>
              </a:solidFill>
            </a:endParaRPr>
          </a:p>
        </p:txBody>
      </p:sp>
      <p:sp>
        <p:nvSpPr>
          <p:cNvPr id="35" name="矩形: 圆角 34"/>
          <p:cNvSpPr/>
          <p:nvPr/>
        </p:nvSpPr>
        <p:spPr>
          <a:xfrm>
            <a:off x="5569985" y="2143017"/>
            <a:ext cx="1830734" cy="821489"/>
          </a:xfrm>
          <a:prstGeom prst="roundRect">
            <a:avLst/>
          </a:prstGeom>
          <a:solidFill>
            <a:srgbClr val="2487D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bg1"/>
                </a:solidFill>
              </a:rPr>
              <a:t>总经理</a:t>
            </a:r>
            <a:endParaRPr lang="zh-CN" sz="1900" kern="1200">
              <a:solidFill>
                <a:schemeClr val="bg1"/>
              </a:solidFill>
            </a:endParaRPr>
          </a:p>
        </p:txBody>
      </p:sp>
      <p:sp>
        <p:nvSpPr>
          <p:cNvPr id="36" name="矩形: 圆角 35"/>
          <p:cNvSpPr/>
          <p:nvPr/>
        </p:nvSpPr>
        <p:spPr>
          <a:xfrm>
            <a:off x="1372314" y="3606028"/>
            <a:ext cx="1306546" cy="821489"/>
          </a:xfrm>
          <a:prstGeom prst="roundRect">
            <a:avLst/>
          </a:prstGeom>
          <a:solidFill>
            <a:srgbClr val="A3C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副总经理</a:t>
            </a:r>
            <a:endParaRPr lang="zh-CN" sz="1900" kern="1200">
              <a:solidFill>
                <a:schemeClr val="tx1">
                  <a:lumMod val="85000"/>
                  <a:lumOff val="15000"/>
                </a:schemeClr>
              </a:solidFill>
            </a:endParaRPr>
          </a:p>
        </p:txBody>
      </p:sp>
      <p:sp>
        <p:nvSpPr>
          <p:cNvPr id="37" name="矩形: 圆角 36"/>
          <p:cNvSpPr/>
          <p:nvPr/>
        </p:nvSpPr>
        <p:spPr>
          <a:xfrm>
            <a:off x="5324034" y="524498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财务部</a:t>
            </a:r>
            <a:endParaRPr lang="zh-CN" sz="1900" kern="1200">
              <a:solidFill>
                <a:schemeClr val="tx1">
                  <a:lumMod val="85000"/>
                  <a:lumOff val="15000"/>
                </a:schemeClr>
              </a:solidFill>
            </a:endParaRPr>
          </a:p>
        </p:txBody>
      </p:sp>
      <p:sp>
        <p:nvSpPr>
          <p:cNvPr id="38" name="矩形: 圆角 37"/>
          <p:cNvSpPr/>
          <p:nvPr/>
        </p:nvSpPr>
        <p:spPr>
          <a:xfrm>
            <a:off x="10114245" y="524498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生产部</a:t>
            </a:r>
            <a:endParaRPr lang="zh-CN" sz="1900" kern="1200">
              <a:solidFill>
                <a:schemeClr val="tx1">
                  <a:lumMod val="85000"/>
                  <a:lumOff val="15000"/>
                </a:schemeClr>
              </a:solidFill>
            </a:endParaRPr>
          </a:p>
        </p:txBody>
      </p:sp>
      <p:sp>
        <p:nvSpPr>
          <p:cNvPr id="40" name="矩形: 圆角 39"/>
          <p:cNvSpPr/>
          <p:nvPr/>
        </p:nvSpPr>
        <p:spPr>
          <a:xfrm>
            <a:off x="6940921" y="524498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研发部</a:t>
            </a:r>
            <a:endParaRPr lang="zh-CN" sz="1900" kern="1200">
              <a:solidFill>
                <a:schemeClr val="tx1">
                  <a:lumMod val="85000"/>
                  <a:lumOff val="15000"/>
                </a:schemeClr>
              </a:solidFill>
            </a:endParaRPr>
          </a:p>
        </p:txBody>
      </p:sp>
      <p:sp>
        <p:nvSpPr>
          <p:cNvPr id="41" name="矩形: 圆角 40"/>
          <p:cNvSpPr/>
          <p:nvPr/>
        </p:nvSpPr>
        <p:spPr>
          <a:xfrm>
            <a:off x="8504696" y="525133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售后服务部</a:t>
            </a:r>
            <a:endParaRPr lang="zh-CN" sz="1900" kern="1200">
              <a:solidFill>
                <a:schemeClr val="tx1">
                  <a:lumMod val="85000"/>
                  <a:lumOff val="15000"/>
                </a:schemeClr>
              </a:solidFill>
            </a:endParaRPr>
          </a:p>
        </p:txBody>
      </p:sp>
      <p:sp>
        <p:nvSpPr>
          <p:cNvPr id="43" name="矩形: 圆角 42"/>
          <p:cNvSpPr/>
          <p:nvPr/>
        </p:nvSpPr>
        <p:spPr>
          <a:xfrm>
            <a:off x="2153833" y="524498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采购部</a:t>
            </a:r>
            <a:endParaRPr lang="zh-CN" sz="1900" kern="1200">
              <a:solidFill>
                <a:schemeClr val="tx1">
                  <a:lumMod val="85000"/>
                  <a:lumOff val="15000"/>
                </a:schemeClr>
              </a:solidFill>
            </a:endParaRPr>
          </a:p>
        </p:txBody>
      </p:sp>
      <p:sp>
        <p:nvSpPr>
          <p:cNvPr id="44" name="矩形: 圆角 43"/>
          <p:cNvSpPr/>
          <p:nvPr/>
        </p:nvSpPr>
        <p:spPr>
          <a:xfrm>
            <a:off x="3760154" y="525133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综合部</a:t>
            </a:r>
            <a:endParaRPr lang="zh-CN" sz="1900" kern="1200">
              <a:solidFill>
                <a:schemeClr val="tx1">
                  <a:lumMod val="85000"/>
                  <a:lumOff val="15000"/>
                </a:schemeClr>
              </a:solidFill>
            </a:endParaRPr>
          </a:p>
        </p:txBody>
      </p:sp>
      <p:sp>
        <p:nvSpPr>
          <p:cNvPr id="46" name="矩形: 圆角 45"/>
          <p:cNvSpPr/>
          <p:nvPr/>
        </p:nvSpPr>
        <p:spPr>
          <a:xfrm>
            <a:off x="596355" y="5251333"/>
            <a:ext cx="1306546" cy="821489"/>
          </a:xfrm>
          <a:prstGeom prst="roundRect">
            <a:avLst/>
          </a:prstGeom>
          <a:solidFill>
            <a:srgbClr val="C7E1F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营销部</a:t>
            </a:r>
            <a:endParaRPr lang="zh-CN" sz="1900" kern="1200">
              <a:solidFill>
                <a:schemeClr val="tx1">
                  <a:lumMod val="85000"/>
                  <a:lumOff val="15000"/>
                </a:schemeClr>
              </a:solidFill>
            </a:endParaRPr>
          </a:p>
        </p:txBody>
      </p:sp>
      <p:cxnSp>
        <p:nvCxnSpPr>
          <p:cNvPr id="54" name="直接连接符 53"/>
          <p:cNvCxnSpPr/>
          <p:nvPr/>
        </p:nvCxnSpPr>
        <p:spPr>
          <a:xfrm>
            <a:off x="2025511" y="4428076"/>
            <a:ext cx="0" cy="363526"/>
          </a:xfrm>
          <a:prstGeom prst="line">
            <a:avLst/>
          </a:prstGeom>
        </p:spPr>
        <p:style>
          <a:lnRef idx="1">
            <a:schemeClr val="dk1"/>
          </a:lnRef>
          <a:fillRef idx="0">
            <a:schemeClr val="dk1"/>
          </a:fillRef>
          <a:effectRef idx="0">
            <a:schemeClr val="dk1"/>
          </a:effectRef>
          <a:fontRef idx="minor">
            <a:schemeClr val="tx1"/>
          </a:fontRef>
        </p:style>
      </p:cxnSp>
      <p:pic>
        <p:nvPicPr>
          <p:cNvPr id="55" name="图片 54" descr="微信图片_20200423163239"/>
          <p:cNvPicPr>
            <a:picLocks noChangeAspect="1"/>
          </p:cNvPicPr>
          <p:nvPr>
            <p:custDataLst>
              <p:tags r:id="rId1"/>
            </p:custDataLst>
          </p:nvPr>
        </p:nvPicPr>
        <p:blipFill>
          <a:blip r:embed="rId2"/>
          <a:stretch>
            <a:fillRect/>
          </a:stretch>
        </p:blipFill>
        <p:spPr>
          <a:xfrm>
            <a:off x="76835" y="108585"/>
            <a:ext cx="514350" cy="403860"/>
          </a:xfrm>
          <a:prstGeom prst="rect">
            <a:avLst/>
          </a:prstGeom>
        </p:spPr>
      </p:pic>
      <p:sp>
        <p:nvSpPr>
          <p:cNvPr id="62" name="矩形: 圆角 35"/>
          <p:cNvSpPr/>
          <p:nvPr/>
        </p:nvSpPr>
        <p:spPr>
          <a:xfrm>
            <a:off x="4542234" y="3606028"/>
            <a:ext cx="1306546" cy="821489"/>
          </a:xfrm>
          <a:prstGeom prst="roundRect">
            <a:avLst/>
          </a:prstGeom>
          <a:solidFill>
            <a:srgbClr val="A3C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行政</a:t>
            </a:r>
            <a:r>
              <a:rPr lang="en-US" altLang="zh-CN" sz="1900" kern="1200">
                <a:solidFill>
                  <a:schemeClr val="tx1">
                    <a:lumMod val="85000"/>
                    <a:lumOff val="15000"/>
                  </a:schemeClr>
                </a:solidFill>
              </a:rPr>
              <a:t>/</a:t>
            </a:r>
            <a:r>
              <a:rPr lang="zh-CN" altLang="en-US" sz="1900" kern="1200">
                <a:solidFill>
                  <a:schemeClr val="tx1">
                    <a:lumMod val="85000"/>
                    <a:lumOff val="15000"/>
                  </a:schemeClr>
                </a:solidFill>
              </a:rPr>
              <a:t>财务</a:t>
            </a:r>
            <a:r>
              <a:rPr lang="zh-CN" sz="1900" kern="1200">
                <a:solidFill>
                  <a:schemeClr val="tx1">
                    <a:lumMod val="85000"/>
                    <a:lumOff val="15000"/>
                  </a:schemeClr>
                </a:solidFill>
              </a:rPr>
              <a:t>经理</a:t>
            </a:r>
            <a:endParaRPr lang="zh-CN" sz="1900" kern="1200">
              <a:solidFill>
                <a:schemeClr val="tx1">
                  <a:lumMod val="85000"/>
                  <a:lumOff val="15000"/>
                </a:schemeClr>
              </a:solidFill>
            </a:endParaRPr>
          </a:p>
        </p:txBody>
      </p:sp>
      <p:sp>
        <p:nvSpPr>
          <p:cNvPr id="63" name="矩形: 圆角 35"/>
          <p:cNvSpPr/>
          <p:nvPr/>
        </p:nvSpPr>
        <p:spPr>
          <a:xfrm>
            <a:off x="7722949" y="3606028"/>
            <a:ext cx="1306546" cy="821489"/>
          </a:xfrm>
          <a:prstGeom prst="roundRect">
            <a:avLst/>
          </a:prstGeom>
          <a:solidFill>
            <a:srgbClr val="A3C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品质经理</a:t>
            </a:r>
            <a:endParaRPr lang="zh-CN" sz="1900" kern="1200">
              <a:solidFill>
                <a:schemeClr val="tx1">
                  <a:lumMod val="85000"/>
                  <a:lumOff val="15000"/>
                </a:schemeClr>
              </a:solidFill>
            </a:endParaRPr>
          </a:p>
        </p:txBody>
      </p:sp>
      <p:sp>
        <p:nvSpPr>
          <p:cNvPr id="64" name="矩形: 圆角 35"/>
          <p:cNvSpPr/>
          <p:nvPr/>
        </p:nvSpPr>
        <p:spPr>
          <a:xfrm>
            <a:off x="10114359" y="3606028"/>
            <a:ext cx="1306546" cy="821489"/>
          </a:xfrm>
          <a:prstGeom prst="roundRect">
            <a:avLst/>
          </a:prstGeom>
          <a:solidFill>
            <a:srgbClr val="A3C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sz="1900" kern="1200">
                <a:solidFill>
                  <a:schemeClr val="tx1">
                    <a:lumMod val="85000"/>
                    <a:lumOff val="15000"/>
                  </a:schemeClr>
                </a:solidFill>
              </a:rPr>
              <a:t>生产经理</a:t>
            </a:r>
            <a:endParaRPr lang="zh-CN" sz="1900" kern="1200">
              <a:solidFill>
                <a:schemeClr val="tx1">
                  <a:lumMod val="85000"/>
                  <a:lumOff val="15000"/>
                </a:schemeClr>
              </a:solidFill>
            </a:endParaRPr>
          </a:p>
        </p:txBody>
      </p:sp>
      <p:cxnSp>
        <p:nvCxnSpPr>
          <p:cNvPr id="65" name="直接连接符 64"/>
          <p:cNvCxnSpPr/>
          <p:nvPr/>
        </p:nvCxnSpPr>
        <p:spPr>
          <a:xfrm flipV="1">
            <a:off x="2025650" y="4789805"/>
            <a:ext cx="781685" cy="1270"/>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V="1">
            <a:off x="1243965" y="4791075"/>
            <a:ext cx="781685" cy="127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p:cNvCxnSpPr>
            <a:endCxn id="46" idx="0"/>
          </p:cNvCxnSpPr>
          <p:nvPr/>
        </p:nvCxnSpPr>
        <p:spPr>
          <a:xfrm>
            <a:off x="1249680" y="4780915"/>
            <a:ext cx="0" cy="470535"/>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2807335" y="4792345"/>
            <a:ext cx="0" cy="455295"/>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V="1">
            <a:off x="4413885" y="4792345"/>
            <a:ext cx="781685" cy="1270"/>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4413885" y="4789805"/>
            <a:ext cx="0" cy="455295"/>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a:off x="5977255" y="4794885"/>
            <a:ext cx="0" cy="455295"/>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195431" y="4429346"/>
            <a:ext cx="0" cy="363526"/>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8376146" y="4429346"/>
            <a:ext cx="0" cy="363526"/>
          </a:xfrm>
          <a:prstGeom prst="line">
            <a:avLst/>
          </a:prstGeom>
        </p:spPr>
        <p:style>
          <a:lnRef idx="1">
            <a:schemeClr val="dk1"/>
          </a:lnRef>
          <a:fillRef idx="0">
            <a:schemeClr val="dk1"/>
          </a:fillRef>
          <a:effectRef idx="0">
            <a:schemeClr val="dk1"/>
          </a:effectRef>
          <a:fontRef idx="minor">
            <a:schemeClr val="tx1"/>
          </a:fontRef>
        </p:style>
      </p:cxnSp>
      <p:cxnSp>
        <p:nvCxnSpPr>
          <p:cNvPr id="75" name="直接连接符 74"/>
          <p:cNvCxnSpPr>
            <a:endCxn id="38" idx="0"/>
          </p:cNvCxnSpPr>
          <p:nvPr/>
        </p:nvCxnSpPr>
        <p:spPr>
          <a:xfrm>
            <a:off x="10767695" y="4429125"/>
            <a:ext cx="0" cy="815975"/>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flipV="1">
            <a:off x="5195570" y="4793615"/>
            <a:ext cx="781685" cy="1270"/>
          </a:xfrm>
          <a:prstGeom prst="line">
            <a:avLst/>
          </a:prstGeom>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flipV="1">
            <a:off x="7594600" y="4793615"/>
            <a:ext cx="781685" cy="1270"/>
          </a:xfrm>
          <a:prstGeom prst="line">
            <a:avLst/>
          </a:prstGeom>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7594600" y="4791075"/>
            <a:ext cx="0" cy="455295"/>
          </a:xfrm>
          <a:prstGeom prst="line">
            <a:avLst/>
          </a:prstGeom>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9157970" y="4796155"/>
            <a:ext cx="0" cy="455295"/>
          </a:xfrm>
          <a:prstGeom prst="line">
            <a:avLst/>
          </a:prstGeom>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flipV="1">
            <a:off x="8376285" y="4794885"/>
            <a:ext cx="781685" cy="127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团队介绍</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156960" y="3914140"/>
            <a:ext cx="3155315" cy="2209800"/>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48940" y="1666240"/>
            <a:ext cx="3169920" cy="2209800"/>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432800" y="1666240"/>
            <a:ext cx="3169920" cy="2209800"/>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p:nvSpPr>
        <p:spPr>
          <a:xfrm>
            <a:off x="685800" y="3914140"/>
            <a:ext cx="3142615" cy="2209800"/>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 name="矩形 7"/>
          <p:cNvSpPr/>
          <p:nvPr/>
        </p:nvSpPr>
        <p:spPr>
          <a:xfrm>
            <a:off x="685800" y="1665923"/>
            <a:ext cx="2240280" cy="2209165"/>
          </a:xfrm>
          <a:prstGeom prst="rect">
            <a:avLst/>
          </a:prstGeom>
          <a:blipFill rotWithShape="1">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56960" y="1666558"/>
            <a:ext cx="2240280" cy="2209165"/>
          </a:xfrm>
          <a:prstGeom prst="rect">
            <a:avLst/>
          </a:prstGeom>
          <a:blipFill rotWithShape="1">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878580" y="3914140"/>
            <a:ext cx="2240280" cy="2209165"/>
          </a:xfrm>
          <a:prstGeom prst="rect">
            <a:avLst/>
          </a:prstGeom>
          <a:blipFill rotWithShape="1">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75140" y="3914140"/>
            <a:ext cx="2240280" cy="2209165"/>
          </a:xfrm>
          <a:prstGeom prst="rect">
            <a:avLst/>
          </a:prstGeom>
          <a:blipFill rotWithShape="1">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001010" y="1781493"/>
            <a:ext cx="1478280" cy="460375"/>
          </a:xfrm>
          <a:prstGeom prst="rect">
            <a:avLst/>
          </a:prstGeom>
          <a:noFill/>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高镇文</a:t>
            </a:r>
            <a:r>
              <a:rPr lang="en-US" altLang="zh-CN" sz="2400" b="1">
                <a:solidFill>
                  <a:schemeClr val="bg1"/>
                </a:solidFill>
                <a:latin typeface="微软雅黑" panose="020B0503020204020204" pitchFamily="34" charset="-122"/>
                <a:ea typeface="微软雅黑" panose="020B0503020204020204" pitchFamily="34" charset="-122"/>
              </a:rPr>
              <a:t>-</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001010" y="2183448"/>
            <a:ext cx="1478280" cy="460375"/>
          </a:xfrm>
          <a:prstGeom prst="rect">
            <a:avLst/>
          </a:prstGeom>
          <a:noFill/>
        </p:spPr>
        <p:txBody>
          <a:bodyPr wrap="square" rtlCol="0">
            <a:spAutoFit/>
          </a:bodyPr>
          <a:lstStyle/>
          <a:p>
            <a:r>
              <a:rPr lang="zh-CN" altLang="en-US" sz="2400">
                <a:solidFill>
                  <a:schemeClr val="bg1"/>
                </a:solidFill>
                <a:latin typeface="+mj-lt"/>
                <a:ea typeface="微软雅黑" panose="020B0503020204020204" pitchFamily="34" charset="-122"/>
              </a:rPr>
              <a:t>董事长</a:t>
            </a:r>
            <a:endParaRPr lang="zh-CN" altLang="en-US" sz="2400">
              <a:solidFill>
                <a:schemeClr val="bg1"/>
              </a:solidFill>
              <a:latin typeface="+mj-lt"/>
              <a:ea typeface="微软雅黑" panose="020B0503020204020204" pitchFamily="34" charset="-122"/>
            </a:endParaRPr>
          </a:p>
        </p:txBody>
      </p:sp>
      <p:sp>
        <p:nvSpPr>
          <p:cNvPr id="14" name="文本框 13"/>
          <p:cNvSpPr txBox="1"/>
          <p:nvPr/>
        </p:nvSpPr>
        <p:spPr>
          <a:xfrm>
            <a:off x="3001010" y="2551748"/>
            <a:ext cx="3081655" cy="650240"/>
          </a:xfrm>
          <a:prstGeom prst="rect">
            <a:avLst/>
          </a:prstGeom>
          <a:noFill/>
        </p:spPr>
        <p:txBody>
          <a:bodyPr wrap="square" rtlCol="0" anchor="t">
            <a:spAutoFit/>
          </a:bodyPr>
          <a:lstStyle/>
          <a:p>
            <a:pPr fontAlgn="auto">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用心服务好每个客户，销售让客户最放心的晶振。</a:t>
            </a:r>
            <a:endPar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5" name="文本框 14"/>
          <p:cNvSpPr txBox="1"/>
          <p:nvPr/>
        </p:nvSpPr>
        <p:spPr>
          <a:xfrm>
            <a:off x="8458200" y="1781493"/>
            <a:ext cx="1478280" cy="460375"/>
          </a:xfrm>
          <a:prstGeom prst="rect">
            <a:avLst/>
          </a:prstGeom>
          <a:noFill/>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焦瑞</a:t>
            </a:r>
            <a:r>
              <a:rPr lang="en-US" altLang="zh-CN" sz="2400" b="1">
                <a:solidFill>
                  <a:schemeClr val="bg1"/>
                </a:solidFill>
                <a:latin typeface="微软雅黑" panose="020B0503020204020204" pitchFamily="34" charset="-122"/>
                <a:ea typeface="微软雅黑" panose="020B0503020204020204" pitchFamily="34" charset="-122"/>
              </a:rPr>
              <a:t>-</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458200" y="2183448"/>
            <a:ext cx="1478280" cy="460375"/>
          </a:xfrm>
          <a:prstGeom prst="rect">
            <a:avLst/>
          </a:prstGeom>
          <a:noFill/>
        </p:spPr>
        <p:txBody>
          <a:bodyPr wrap="square" rtlCol="0">
            <a:spAutoFit/>
          </a:bodyPr>
          <a:lstStyle/>
          <a:p>
            <a:r>
              <a:rPr lang="zh-CN" altLang="en-US" sz="2400">
                <a:solidFill>
                  <a:schemeClr val="bg1"/>
                </a:solidFill>
                <a:latin typeface="+mj-lt"/>
                <a:ea typeface="微软雅黑" panose="020B0503020204020204" pitchFamily="34" charset="-122"/>
              </a:rPr>
              <a:t>总经理</a:t>
            </a:r>
            <a:endParaRPr lang="zh-CN" altLang="en-US" sz="2400">
              <a:solidFill>
                <a:schemeClr val="bg1"/>
              </a:solidFill>
              <a:latin typeface="+mj-lt"/>
              <a:ea typeface="微软雅黑" panose="020B0503020204020204" pitchFamily="34" charset="-122"/>
            </a:endParaRPr>
          </a:p>
        </p:txBody>
      </p:sp>
      <p:sp>
        <p:nvSpPr>
          <p:cNvPr id="17" name="文本框 16"/>
          <p:cNvSpPr txBox="1"/>
          <p:nvPr/>
        </p:nvSpPr>
        <p:spPr>
          <a:xfrm>
            <a:off x="8458200" y="2551748"/>
            <a:ext cx="3081655" cy="650240"/>
          </a:xfrm>
          <a:prstGeom prst="rect">
            <a:avLst/>
          </a:prstGeom>
          <a:noFill/>
        </p:spPr>
        <p:txBody>
          <a:bodyPr wrap="square" rtlCol="0" anchor="t">
            <a:spAutoFit/>
          </a:bodyPr>
          <a:lstStyle/>
          <a:p>
            <a:pPr fontAlgn="auto">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行业经验四十年，</a:t>
            </a:r>
            <a:r>
              <a:rPr lang="zh-CN"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从不墨守成规，不断推陈出新。</a:t>
            </a:r>
            <a:endParaRPr lang="zh-CN"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8" name="文本框 17"/>
          <p:cNvSpPr txBox="1"/>
          <p:nvPr/>
        </p:nvSpPr>
        <p:spPr>
          <a:xfrm>
            <a:off x="6230620" y="4029710"/>
            <a:ext cx="1478280" cy="460375"/>
          </a:xfrm>
          <a:prstGeom prst="rect">
            <a:avLst/>
          </a:prstGeom>
          <a:noFill/>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郭淑琴</a:t>
            </a:r>
            <a:r>
              <a:rPr lang="en-US" altLang="zh-CN" sz="2400" b="1">
                <a:solidFill>
                  <a:schemeClr val="bg1"/>
                </a:solidFill>
                <a:latin typeface="微软雅黑" panose="020B0503020204020204" pitchFamily="34" charset="-122"/>
                <a:ea typeface="微软雅黑" panose="020B0503020204020204" pitchFamily="34" charset="-122"/>
              </a:rPr>
              <a:t>-</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230620" y="4431665"/>
            <a:ext cx="1478280" cy="460375"/>
          </a:xfrm>
          <a:prstGeom prst="rect">
            <a:avLst/>
          </a:prstGeom>
          <a:noFill/>
        </p:spPr>
        <p:txBody>
          <a:bodyPr wrap="square" rtlCol="0">
            <a:spAutoFit/>
          </a:bodyPr>
          <a:lstStyle/>
          <a:p>
            <a:r>
              <a:rPr lang="zh-CN" altLang="en-US" sz="2400">
                <a:solidFill>
                  <a:schemeClr val="bg1"/>
                </a:solidFill>
                <a:latin typeface="+mj-lt"/>
                <a:ea typeface="微软雅黑" panose="020B0503020204020204" pitchFamily="34" charset="-122"/>
              </a:rPr>
              <a:t>财务经理</a:t>
            </a:r>
            <a:endParaRPr lang="zh-CN" altLang="en-US" sz="2400">
              <a:solidFill>
                <a:schemeClr val="bg1"/>
              </a:solidFill>
              <a:latin typeface="+mj-lt"/>
              <a:ea typeface="微软雅黑" panose="020B0503020204020204" pitchFamily="34" charset="-122"/>
            </a:endParaRPr>
          </a:p>
        </p:txBody>
      </p:sp>
      <p:sp>
        <p:nvSpPr>
          <p:cNvPr id="20" name="文本框 19"/>
          <p:cNvSpPr txBox="1"/>
          <p:nvPr/>
        </p:nvSpPr>
        <p:spPr>
          <a:xfrm>
            <a:off x="6230620" y="4799965"/>
            <a:ext cx="3081655" cy="650240"/>
          </a:xfrm>
          <a:prstGeom prst="rect">
            <a:avLst/>
          </a:prstGeom>
          <a:noFill/>
        </p:spPr>
        <p:txBody>
          <a:bodyPr wrap="square" rtlCol="0" anchor="t">
            <a:spAutoFit/>
          </a:bodyPr>
          <a:lstStyle/>
          <a:p>
            <a:pPr fontAlgn="auto">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严格把控每一道成本，尽所能做到最好的产品，最优的价格。</a:t>
            </a:r>
            <a:endPar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文本框 20"/>
          <p:cNvSpPr txBox="1"/>
          <p:nvPr/>
        </p:nvSpPr>
        <p:spPr>
          <a:xfrm>
            <a:off x="769620" y="4092721"/>
            <a:ext cx="1478280" cy="460375"/>
          </a:xfrm>
          <a:prstGeom prst="rect">
            <a:avLst/>
          </a:prstGeom>
          <a:noFill/>
        </p:spPr>
        <p:txBody>
          <a:bodyPr wrap="square" rtlCol="0">
            <a:spAutoFit/>
          </a:bodyPr>
          <a:lstStyle/>
          <a:p>
            <a:r>
              <a:rPr lang="zh-CN" altLang="en-US" sz="2400" b="1">
                <a:solidFill>
                  <a:schemeClr val="bg1"/>
                </a:solidFill>
                <a:latin typeface="微软雅黑" panose="020B0503020204020204" pitchFamily="34" charset="-122"/>
                <a:ea typeface="微软雅黑" panose="020B0503020204020204" pitchFamily="34" charset="-122"/>
              </a:rPr>
              <a:t>陈方平</a:t>
            </a:r>
            <a:r>
              <a:rPr lang="en-US" altLang="zh-CN" sz="2400" b="1">
                <a:solidFill>
                  <a:schemeClr val="bg1"/>
                </a:solidFill>
                <a:latin typeface="微软雅黑" panose="020B0503020204020204" pitchFamily="34" charset="-122"/>
                <a:ea typeface="微软雅黑" panose="020B0503020204020204" pitchFamily="34" charset="-122"/>
              </a:rPr>
              <a:t>-</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69620" y="4494676"/>
            <a:ext cx="1478280" cy="460375"/>
          </a:xfrm>
          <a:prstGeom prst="rect">
            <a:avLst/>
          </a:prstGeom>
          <a:noFill/>
        </p:spPr>
        <p:txBody>
          <a:bodyPr wrap="square" rtlCol="0">
            <a:spAutoFit/>
          </a:bodyPr>
          <a:lstStyle/>
          <a:p>
            <a:r>
              <a:rPr lang="zh-CN" altLang="en-US" sz="2400">
                <a:solidFill>
                  <a:schemeClr val="bg1"/>
                </a:solidFill>
                <a:latin typeface="+mj-lt"/>
                <a:ea typeface="微软雅黑" panose="020B0503020204020204" pitchFamily="34" charset="-122"/>
              </a:rPr>
              <a:t>副总经理</a:t>
            </a:r>
            <a:endParaRPr lang="zh-CN" altLang="en-US" sz="2400">
              <a:solidFill>
                <a:schemeClr val="bg1"/>
              </a:solidFill>
              <a:latin typeface="+mj-lt"/>
              <a:ea typeface="微软雅黑" panose="020B0503020204020204" pitchFamily="34" charset="-122"/>
            </a:endParaRPr>
          </a:p>
        </p:txBody>
      </p:sp>
      <p:sp>
        <p:nvSpPr>
          <p:cNvPr id="23" name="文本框 22"/>
          <p:cNvSpPr txBox="1"/>
          <p:nvPr/>
        </p:nvSpPr>
        <p:spPr>
          <a:xfrm>
            <a:off x="769620" y="4862976"/>
            <a:ext cx="3081655" cy="650240"/>
          </a:xfrm>
          <a:prstGeom prst="rect">
            <a:avLst/>
          </a:prstGeom>
          <a:noFill/>
        </p:spPr>
        <p:txBody>
          <a:bodyPr wrap="square" rtlCol="0" anchor="t">
            <a:spAutoFit/>
          </a:bodyPr>
          <a:lstStyle/>
          <a:p>
            <a:pPr fontAlgn="auto">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严格把控每一颗产品，让客户用的放心。</a:t>
            </a:r>
            <a:endPar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7" name="图片 46" descr="微信图片_20200423163239"/>
          <p:cNvPicPr>
            <a:picLocks noChangeAspect="1"/>
          </p:cNvPicPr>
          <p:nvPr>
            <p:custDataLst>
              <p:tags r:id="rId5"/>
            </p:custDataLst>
          </p:nvPr>
        </p:nvPicPr>
        <p:blipFill>
          <a:blip r:embed="rId6"/>
          <a:stretch>
            <a:fillRect/>
          </a:stretch>
        </p:blipFill>
        <p:spPr>
          <a:xfrm>
            <a:off x="76835" y="108585"/>
            <a:ext cx="514350" cy="403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91457" y="50800"/>
            <a:ext cx="1756229" cy="461665"/>
          </a:xfrm>
          <a:prstGeom prst="rect">
            <a:avLst/>
          </a:prstGeom>
          <a:noFill/>
        </p:spPr>
        <p:txBody>
          <a:bodyPr wrap="square" rtlCol="0">
            <a:spAutoFit/>
          </a:bodyPr>
          <a:lstStyle/>
          <a:p>
            <a:pPr algn="dist"/>
            <a:r>
              <a:rPr lang="zh-CN" altLang="en-US" sz="2400">
                <a:solidFill>
                  <a:schemeClr val="bg1"/>
                </a:solidFill>
                <a:latin typeface="微软雅黑" panose="020B0503020204020204" pitchFamily="34" charset="-122"/>
                <a:ea typeface="微软雅黑" panose="020B0503020204020204" pitchFamily="34" charset="-122"/>
              </a:rPr>
              <a:t>业务介绍</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104747" y="2949288"/>
            <a:ext cx="4504323" cy="400110"/>
          </a:xfrm>
          <a:prstGeom prst="rect">
            <a:avLst/>
          </a:pr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flipH="1">
            <a:off x="7104748" y="2950558"/>
            <a:ext cx="2895651" cy="398780"/>
          </a:xfrm>
          <a:prstGeom prst="rect">
            <a:avLst/>
          </a:prstGeom>
          <a:noFill/>
          <a:ln w="9525">
            <a:noFill/>
            <a:miter/>
          </a:ln>
          <a:effectLst>
            <a:outerShdw sx="999" sy="999" algn="ctr" rotWithShape="0">
              <a:srgbClr val="000000"/>
            </a:outerShdw>
          </a:effectLst>
        </p:spPr>
        <p:txBody>
          <a:bodyPr wrap="square" anchor="t">
            <a:spAutoFit/>
          </a:bodyPr>
          <a:lstStyle/>
          <a:p>
            <a:r>
              <a:rPr lang="zh-CN"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最专业的晶振生产商</a:t>
            </a:r>
            <a:endParaRPr lang="zh-CN" sz="2000">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11" name="文本框 22"/>
          <p:cNvSpPr txBox="1"/>
          <p:nvPr/>
        </p:nvSpPr>
        <p:spPr>
          <a:xfrm flipH="1">
            <a:off x="7104748" y="3348512"/>
            <a:ext cx="4504322" cy="189992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深圳市粤晨电子科技有限公司是一家专业生产晶振与销售晶振的公司。行业经验四十年、销售晶振近三十年、工厂开厂二十年。有着最专业最强大的开发团队、销售团队、售后服务团队。技术人员每个都在晶振行业沉浸超过二十年以上。我们的服务宗旨是</a:t>
            </a:r>
            <a:r>
              <a:rPr lang="zh-CN" altLang="en-US" sz="1400" dirty="0">
                <a:solidFill>
                  <a:schemeClr val="tx1">
                    <a:lumMod val="85000"/>
                    <a:lumOff val="15000"/>
                  </a:schemeClr>
                </a:solidFill>
                <a:effectLst/>
                <a:sym typeface="+mn-ea"/>
              </a:rPr>
              <a:t>“</a:t>
            </a: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mn-ea"/>
              </a:rPr>
              <a:t>质量品质、用户至上”。我们承诺：只要客户需要我们，深圳市内两小时抵达，深圳市周边四小时抵达。</a:t>
            </a:r>
            <a:endParaRPr lang="en-US" altLang="zh-CN"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mn-ea"/>
            </a:endParaRPr>
          </a:p>
        </p:txBody>
      </p:sp>
      <p:sp>
        <p:nvSpPr>
          <p:cNvPr id="13" name="任意多边形: 形状 12"/>
          <p:cNvSpPr/>
          <p:nvPr/>
        </p:nvSpPr>
        <p:spPr>
          <a:xfrm>
            <a:off x="1664241" y="1954929"/>
            <a:ext cx="1809263" cy="2650423"/>
          </a:xfrm>
          <a:custGeom>
            <a:avLst/>
            <a:gdLst>
              <a:gd name="connsiteX0" fmla="*/ 1619251 w 1619251"/>
              <a:gd name="connsiteY0" fmla="*/ 0 h 2372070"/>
              <a:gd name="connsiteX1" fmla="*/ 1619251 w 1619251"/>
              <a:gd name="connsiteY1" fmla="*/ 569602 h 2372070"/>
              <a:gd name="connsiteX2" fmla="*/ 777980 w 1619251"/>
              <a:gd name="connsiteY2" fmla="*/ 2020069 h 2372070"/>
              <a:gd name="connsiteX3" fmla="*/ 168296 w 1619251"/>
              <a:gd name="connsiteY3" fmla="*/ 2372070 h 2372070"/>
              <a:gd name="connsiteX4" fmla="*/ 129744 w 1619251"/>
              <a:gd name="connsiteY4" fmla="*/ 2292041 h 2372070"/>
              <a:gd name="connsiteX5" fmla="*/ 0 w 1619251"/>
              <a:gd name="connsiteY5" fmla="*/ 1649397 h 2372070"/>
              <a:gd name="connsiteX6" fmla="*/ 1482195 w 1619251"/>
              <a:gd name="connsiteY6" fmla="*/ 6921 h 2372070"/>
              <a:gd name="connsiteX7" fmla="*/ 1619251 w 1619251"/>
              <a:gd name="connsiteY7" fmla="*/ 0 h 23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1" h="2372070">
                <a:moveTo>
                  <a:pt x="1619251" y="0"/>
                </a:moveTo>
                <a:lnTo>
                  <a:pt x="1619251" y="569602"/>
                </a:lnTo>
                <a:lnTo>
                  <a:pt x="777980" y="2020069"/>
                </a:lnTo>
                <a:lnTo>
                  <a:pt x="168296" y="2372070"/>
                </a:lnTo>
                <a:lnTo>
                  <a:pt x="129744" y="2292041"/>
                </a:lnTo>
                <a:cubicBezTo>
                  <a:pt x="46199" y="2094518"/>
                  <a:pt x="0" y="1877353"/>
                  <a:pt x="0" y="1649397"/>
                </a:cubicBezTo>
                <a:cubicBezTo>
                  <a:pt x="0" y="794564"/>
                  <a:pt x="649668" y="91469"/>
                  <a:pt x="1482195" y="6921"/>
                </a:cubicBezTo>
                <a:lnTo>
                  <a:pt x="1619251" y="0"/>
                </a:ln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任意多边形: 形状 13"/>
          <p:cNvSpPr/>
          <p:nvPr/>
        </p:nvSpPr>
        <p:spPr>
          <a:xfrm>
            <a:off x="3544454" y="1954929"/>
            <a:ext cx="1809262" cy="2671169"/>
          </a:xfrm>
          <a:custGeom>
            <a:avLst/>
            <a:gdLst>
              <a:gd name="connsiteX0" fmla="*/ 0 w 1619250"/>
              <a:gd name="connsiteY0" fmla="*/ 0 h 2390637"/>
              <a:gd name="connsiteX1" fmla="*/ 137055 w 1619250"/>
              <a:gd name="connsiteY1" fmla="*/ 6921 h 2390637"/>
              <a:gd name="connsiteX2" fmla="*/ 1619250 w 1619250"/>
              <a:gd name="connsiteY2" fmla="*/ 1649397 h 2390637"/>
              <a:gd name="connsiteX3" fmla="*/ 1489507 w 1619250"/>
              <a:gd name="connsiteY3" fmla="*/ 2292041 h 2390637"/>
              <a:gd name="connsiteX4" fmla="*/ 1442010 w 1619250"/>
              <a:gd name="connsiteY4" fmla="*/ 2390637 h 2390637"/>
              <a:gd name="connsiteX5" fmla="*/ 861962 w 1619250"/>
              <a:gd name="connsiteY5" fmla="*/ 2055746 h 2390637"/>
              <a:gd name="connsiteX6" fmla="*/ 0 w 1619250"/>
              <a:gd name="connsiteY6" fmla="*/ 569604 h 2390637"/>
              <a:gd name="connsiteX7" fmla="*/ 0 w 1619250"/>
              <a:gd name="connsiteY7" fmla="*/ 0 h 23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0" h="2390637">
                <a:moveTo>
                  <a:pt x="0" y="0"/>
                </a:moveTo>
                <a:lnTo>
                  <a:pt x="137055" y="6921"/>
                </a:lnTo>
                <a:cubicBezTo>
                  <a:pt x="969582" y="91469"/>
                  <a:pt x="1619250" y="794564"/>
                  <a:pt x="1619250" y="1649397"/>
                </a:cubicBezTo>
                <a:cubicBezTo>
                  <a:pt x="1619250" y="1877353"/>
                  <a:pt x="1573052" y="2094518"/>
                  <a:pt x="1489507" y="2292041"/>
                </a:cubicBezTo>
                <a:lnTo>
                  <a:pt x="1442010" y="2390637"/>
                </a:lnTo>
                <a:lnTo>
                  <a:pt x="861962" y="2055746"/>
                </a:lnTo>
                <a:lnTo>
                  <a:pt x="0" y="569604"/>
                </a:lnTo>
                <a:lnTo>
                  <a:pt x="0" y="0"/>
                </a:ln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形状 14"/>
          <p:cNvSpPr/>
          <p:nvPr/>
        </p:nvSpPr>
        <p:spPr>
          <a:xfrm>
            <a:off x="1883164" y="4287685"/>
            <a:ext cx="3240424" cy="1354929"/>
          </a:xfrm>
          <a:custGeom>
            <a:avLst/>
            <a:gdLst>
              <a:gd name="connsiteX0" fmla="*/ 591795 w 2900108"/>
              <a:gd name="connsiteY0" fmla="*/ 0 h 1212632"/>
              <a:gd name="connsiteX1" fmla="*/ 2277238 w 2900108"/>
              <a:gd name="connsiteY1" fmla="*/ 0 h 1212632"/>
              <a:gd name="connsiteX2" fmla="*/ 2900108 w 2900108"/>
              <a:gd name="connsiteY2" fmla="*/ 359615 h 1212632"/>
              <a:gd name="connsiteX3" fmla="*/ 2824103 w 2900108"/>
              <a:gd name="connsiteY3" fmla="*/ 484722 h 1212632"/>
              <a:gd name="connsiteX4" fmla="*/ 1455068 w 2900108"/>
              <a:gd name="connsiteY4" fmla="*/ 1212632 h 1212632"/>
              <a:gd name="connsiteX5" fmla="*/ 3335 w 2900108"/>
              <a:gd name="connsiteY5" fmla="*/ 348597 h 1212632"/>
              <a:gd name="connsiteX6" fmla="*/ 0 w 2900108"/>
              <a:gd name="connsiteY6" fmla="*/ 341673 h 1212632"/>
              <a:gd name="connsiteX7" fmla="*/ 591795 w 2900108"/>
              <a:gd name="connsiteY7" fmla="*/ 0 h 12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0108" h="1212632">
                <a:moveTo>
                  <a:pt x="591795" y="0"/>
                </a:moveTo>
                <a:lnTo>
                  <a:pt x="2277238" y="0"/>
                </a:lnTo>
                <a:lnTo>
                  <a:pt x="2900108" y="359615"/>
                </a:lnTo>
                <a:lnTo>
                  <a:pt x="2824103" y="484722"/>
                </a:lnTo>
                <a:cubicBezTo>
                  <a:pt x="2527407" y="923891"/>
                  <a:pt x="2024957" y="1212632"/>
                  <a:pt x="1455068" y="1212632"/>
                </a:cubicBezTo>
                <a:cubicBezTo>
                  <a:pt x="828191" y="1212632"/>
                  <a:pt x="282914" y="863255"/>
                  <a:pt x="3335" y="348597"/>
                </a:cubicBezTo>
                <a:lnTo>
                  <a:pt x="0" y="341673"/>
                </a:lnTo>
                <a:lnTo>
                  <a:pt x="591795" y="0"/>
                </a:ln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等腰三角形 15"/>
          <p:cNvSpPr/>
          <p:nvPr/>
        </p:nvSpPr>
        <p:spPr>
          <a:xfrm>
            <a:off x="2639312" y="2680515"/>
            <a:ext cx="1735275" cy="1536253"/>
          </a:xfrm>
          <a:prstGeom prst="triangle">
            <a:avLst/>
          </a:prstGeom>
          <a:noFill/>
          <a:ln w="15875">
            <a:solidFill>
              <a:srgbClr val="2487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形状 16"/>
          <p:cNvSpPr/>
          <p:nvPr/>
        </p:nvSpPr>
        <p:spPr>
          <a:xfrm rot="3600000">
            <a:off x="5089607" y="2052666"/>
            <a:ext cx="711093" cy="1017213"/>
          </a:xfrm>
          <a:custGeom>
            <a:avLst/>
            <a:gdLst>
              <a:gd name="connsiteX0" fmla="*/ 53499 w 797783"/>
              <a:gd name="connsiteY0" fmla="*/ 199479 h 1141223"/>
              <a:gd name="connsiteX1" fmla="*/ 598304 w 797783"/>
              <a:gd name="connsiteY1" fmla="*/ 53499 h 1141223"/>
              <a:gd name="connsiteX2" fmla="*/ 744284 w 797783"/>
              <a:gd name="connsiteY2" fmla="*/ 598304 h 1141223"/>
              <a:gd name="connsiteX3" fmla="*/ 502115 w 797783"/>
              <a:gd name="connsiteY3" fmla="*/ 784127 h 1141223"/>
              <a:gd name="connsiteX4" fmla="*/ 464917 w 797783"/>
              <a:gd name="connsiteY4" fmla="*/ 790369 h 1141223"/>
              <a:gd name="connsiteX5" fmla="*/ 464917 w 797783"/>
              <a:gd name="connsiteY5" fmla="*/ 1141223 h 1141223"/>
              <a:gd name="connsiteX6" fmla="*/ 373885 w 797783"/>
              <a:gd name="connsiteY6" fmla="*/ 1141223 h 1141223"/>
              <a:gd name="connsiteX7" fmla="*/ 373885 w 797783"/>
              <a:gd name="connsiteY7" fmla="*/ 795401 h 1141223"/>
              <a:gd name="connsiteX8" fmla="*/ 349592 w 797783"/>
              <a:gd name="connsiteY8" fmla="*/ 794762 h 1141223"/>
              <a:gd name="connsiteX9" fmla="*/ 199479 w 797783"/>
              <a:gd name="connsiteY9" fmla="*/ 744284 h 1141223"/>
              <a:gd name="connsiteX10" fmla="*/ 53499 w 797783"/>
              <a:gd name="connsiteY10" fmla="*/ 199479 h 114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783" h="1141223">
                <a:moveTo>
                  <a:pt x="53499" y="199479"/>
                </a:moveTo>
                <a:cubicBezTo>
                  <a:pt x="163631" y="8724"/>
                  <a:pt x="407549" y="-56634"/>
                  <a:pt x="598304" y="53499"/>
                </a:cubicBezTo>
                <a:cubicBezTo>
                  <a:pt x="789059" y="163631"/>
                  <a:pt x="854417" y="407549"/>
                  <a:pt x="744284" y="598304"/>
                </a:cubicBezTo>
                <a:cubicBezTo>
                  <a:pt x="689218" y="693682"/>
                  <a:pt x="600705" y="757710"/>
                  <a:pt x="502115" y="784127"/>
                </a:cubicBezTo>
                <a:lnTo>
                  <a:pt x="464917" y="790369"/>
                </a:lnTo>
                <a:lnTo>
                  <a:pt x="464917" y="1141223"/>
                </a:lnTo>
                <a:lnTo>
                  <a:pt x="373885" y="1141223"/>
                </a:lnTo>
                <a:lnTo>
                  <a:pt x="373885" y="795401"/>
                </a:lnTo>
                <a:lnTo>
                  <a:pt x="349592" y="794762"/>
                </a:lnTo>
                <a:cubicBezTo>
                  <a:pt x="298179" y="788382"/>
                  <a:pt x="247168" y="771817"/>
                  <a:pt x="199479" y="744284"/>
                </a:cubicBezTo>
                <a:cubicBezTo>
                  <a:pt x="8724" y="634152"/>
                  <a:pt x="-56634" y="390234"/>
                  <a:pt x="53499" y="199479"/>
                </a:cubicBez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flipH="1">
            <a:off x="4022645" y="2949808"/>
            <a:ext cx="1199574" cy="398780"/>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sz="2000" b="1">
                <a:solidFill>
                  <a:schemeClr val="bg1"/>
                </a:solidFill>
                <a:latin typeface="Impact" panose="020B0806030902050204" charset="0"/>
                <a:ea typeface="微软雅黑 Light" panose="020B0502040204020203" pitchFamily="34" charset="-122"/>
                <a:sym typeface="Arial" panose="020B0604020202020204" pitchFamily="34" charset="0"/>
              </a:rPr>
              <a:t>晶振</a:t>
            </a:r>
            <a:endParaRPr lang="zh-CN" sz="2000" b="1">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0" name="任意多边形: 形状 19"/>
          <p:cNvSpPr/>
          <p:nvPr/>
        </p:nvSpPr>
        <p:spPr>
          <a:xfrm rot="18000000" flipH="1">
            <a:off x="1240179" y="2052666"/>
            <a:ext cx="711093" cy="1017212"/>
          </a:xfrm>
          <a:custGeom>
            <a:avLst/>
            <a:gdLst>
              <a:gd name="connsiteX0" fmla="*/ 53499 w 797783"/>
              <a:gd name="connsiteY0" fmla="*/ 199479 h 1141223"/>
              <a:gd name="connsiteX1" fmla="*/ 598304 w 797783"/>
              <a:gd name="connsiteY1" fmla="*/ 53499 h 1141223"/>
              <a:gd name="connsiteX2" fmla="*/ 744284 w 797783"/>
              <a:gd name="connsiteY2" fmla="*/ 598304 h 1141223"/>
              <a:gd name="connsiteX3" fmla="*/ 502115 w 797783"/>
              <a:gd name="connsiteY3" fmla="*/ 784127 h 1141223"/>
              <a:gd name="connsiteX4" fmla="*/ 464917 w 797783"/>
              <a:gd name="connsiteY4" fmla="*/ 790369 h 1141223"/>
              <a:gd name="connsiteX5" fmla="*/ 464917 w 797783"/>
              <a:gd name="connsiteY5" fmla="*/ 1141223 h 1141223"/>
              <a:gd name="connsiteX6" fmla="*/ 373885 w 797783"/>
              <a:gd name="connsiteY6" fmla="*/ 1141223 h 1141223"/>
              <a:gd name="connsiteX7" fmla="*/ 373885 w 797783"/>
              <a:gd name="connsiteY7" fmla="*/ 795401 h 1141223"/>
              <a:gd name="connsiteX8" fmla="*/ 349592 w 797783"/>
              <a:gd name="connsiteY8" fmla="*/ 794762 h 1141223"/>
              <a:gd name="connsiteX9" fmla="*/ 199479 w 797783"/>
              <a:gd name="connsiteY9" fmla="*/ 744284 h 1141223"/>
              <a:gd name="connsiteX10" fmla="*/ 53499 w 797783"/>
              <a:gd name="connsiteY10" fmla="*/ 199479 h 114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783" h="1141223">
                <a:moveTo>
                  <a:pt x="53499" y="199479"/>
                </a:moveTo>
                <a:cubicBezTo>
                  <a:pt x="163631" y="8724"/>
                  <a:pt x="407549" y="-56634"/>
                  <a:pt x="598304" y="53499"/>
                </a:cubicBezTo>
                <a:cubicBezTo>
                  <a:pt x="789059" y="163631"/>
                  <a:pt x="854417" y="407549"/>
                  <a:pt x="744284" y="598304"/>
                </a:cubicBezTo>
                <a:cubicBezTo>
                  <a:pt x="689218" y="693682"/>
                  <a:pt x="600705" y="757710"/>
                  <a:pt x="502115" y="784127"/>
                </a:cubicBezTo>
                <a:lnTo>
                  <a:pt x="464917" y="790369"/>
                </a:lnTo>
                <a:lnTo>
                  <a:pt x="464917" y="1141223"/>
                </a:lnTo>
                <a:lnTo>
                  <a:pt x="373885" y="1141223"/>
                </a:lnTo>
                <a:lnTo>
                  <a:pt x="373885" y="795401"/>
                </a:lnTo>
                <a:lnTo>
                  <a:pt x="349592" y="794762"/>
                </a:lnTo>
                <a:cubicBezTo>
                  <a:pt x="298179" y="788382"/>
                  <a:pt x="247168" y="771817"/>
                  <a:pt x="199479" y="744284"/>
                </a:cubicBezTo>
                <a:cubicBezTo>
                  <a:pt x="8724" y="634152"/>
                  <a:pt x="-56634" y="390234"/>
                  <a:pt x="53499" y="199479"/>
                </a:cubicBez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nvSpPr>
        <p:spPr>
          <a:xfrm flipH="1">
            <a:off x="1913870" y="2878923"/>
            <a:ext cx="1199574" cy="398780"/>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sz="2000" b="1">
                <a:solidFill>
                  <a:schemeClr val="bg1"/>
                </a:solidFill>
                <a:latin typeface="Impact" panose="020B0806030902050204" charset="0"/>
                <a:ea typeface="微软雅黑 Light" panose="020B0502040204020203" pitchFamily="34" charset="-122"/>
                <a:sym typeface="Arial" panose="020B0604020202020204" pitchFamily="34" charset="0"/>
              </a:rPr>
              <a:t>晶振</a:t>
            </a:r>
            <a:endParaRPr lang="zh-CN" sz="2000" b="1">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3" name="任意多边形: 形状 22"/>
          <p:cNvSpPr/>
          <p:nvPr/>
        </p:nvSpPr>
        <p:spPr>
          <a:xfrm flipH="1" flipV="1">
            <a:off x="3177560" y="5522590"/>
            <a:ext cx="711093" cy="1017214"/>
          </a:xfrm>
          <a:custGeom>
            <a:avLst/>
            <a:gdLst>
              <a:gd name="connsiteX0" fmla="*/ 53499 w 797783"/>
              <a:gd name="connsiteY0" fmla="*/ 199479 h 1141223"/>
              <a:gd name="connsiteX1" fmla="*/ 598304 w 797783"/>
              <a:gd name="connsiteY1" fmla="*/ 53499 h 1141223"/>
              <a:gd name="connsiteX2" fmla="*/ 744284 w 797783"/>
              <a:gd name="connsiteY2" fmla="*/ 598304 h 1141223"/>
              <a:gd name="connsiteX3" fmla="*/ 502115 w 797783"/>
              <a:gd name="connsiteY3" fmla="*/ 784127 h 1141223"/>
              <a:gd name="connsiteX4" fmla="*/ 464917 w 797783"/>
              <a:gd name="connsiteY4" fmla="*/ 790369 h 1141223"/>
              <a:gd name="connsiteX5" fmla="*/ 464917 w 797783"/>
              <a:gd name="connsiteY5" fmla="*/ 1141223 h 1141223"/>
              <a:gd name="connsiteX6" fmla="*/ 373885 w 797783"/>
              <a:gd name="connsiteY6" fmla="*/ 1141223 h 1141223"/>
              <a:gd name="connsiteX7" fmla="*/ 373885 w 797783"/>
              <a:gd name="connsiteY7" fmla="*/ 795401 h 1141223"/>
              <a:gd name="connsiteX8" fmla="*/ 349592 w 797783"/>
              <a:gd name="connsiteY8" fmla="*/ 794762 h 1141223"/>
              <a:gd name="connsiteX9" fmla="*/ 199479 w 797783"/>
              <a:gd name="connsiteY9" fmla="*/ 744284 h 1141223"/>
              <a:gd name="connsiteX10" fmla="*/ 53499 w 797783"/>
              <a:gd name="connsiteY10" fmla="*/ 199479 h 114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783" h="1141223">
                <a:moveTo>
                  <a:pt x="53499" y="199479"/>
                </a:moveTo>
                <a:cubicBezTo>
                  <a:pt x="163631" y="8724"/>
                  <a:pt x="407549" y="-56634"/>
                  <a:pt x="598304" y="53499"/>
                </a:cubicBezTo>
                <a:cubicBezTo>
                  <a:pt x="789059" y="163631"/>
                  <a:pt x="854417" y="407549"/>
                  <a:pt x="744284" y="598304"/>
                </a:cubicBezTo>
                <a:cubicBezTo>
                  <a:pt x="689218" y="693682"/>
                  <a:pt x="600705" y="757710"/>
                  <a:pt x="502115" y="784127"/>
                </a:cubicBezTo>
                <a:lnTo>
                  <a:pt x="464917" y="790369"/>
                </a:lnTo>
                <a:lnTo>
                  <a:pt x="464917" y="1141223"/>
                </a:lnTo>
                <a:lnTo>
                  <a:pt x="373885" y="1141223"/>
                </a:lnTo>
                <a:lnTo>
                  <a:pt x="373885" y="795401"/>
                </a:lnTo>
                <a:lnTo>
                  <a:pt x="349592" y="794762"/>
                </a:lnTo>
                <a:cubicBezTo>
                  <a:pt x="298179" y="788382"/>
                  <a:pt x="247168" y="771817"/>
                  <a:pt x="199479" y="744284"/>
                </a:cubicBezTo>
                <a:cubicBezTo>
                  <a:pt x="8724" y="634152"/>
                  <a:pt x="-56634" y="390234"/>
                  <a:pt x="53499" y="199479"/>
                </a:cubicBezTo>
                <a:close/>
              </a:path>
            </a:pathLst>
          </a:custGeom>
          <a:gradFill>
            <a:gsLst>
              <a:gs pos="0">
                <a:srgbClr val="2F92DB"/>
              </a:gs>
              <a:gs pos="100000">
                <a:srgbClr val="16538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nvSpPr>
        <p:spPr>
          <a:xfrm flipH="1">
            <a:off x="2873716" y="4649669"/>
            <a:ext cx="1199574" cy="398780"/>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sz="2000" b="1">
                <a:solidFill>
                  <a:schemeClr val="bg1"/>
                </a:solidFill>
                <a:latin typeface="Impact" panose="020B0806030902050204" charset="0"/>
                <a:ea typeface="微软雅黑 Light" panose="020B0502040204020203" pitchFamily="34" charset="-122"/>
                <a:sym typeface="Arial" panose="020B0604020202020204" pitchFamily="34" charset="0"/>
              </a:rPr>
              <a:t>晶振</a:t>
            </a:r>
            <a:endParaRPr lang="zh-CN" sz="2000" b="1">
              <a:solidFill>
                <a:schemeClr val="bg1"/>
              </a:solidFill>
              <a:latin typeface="Impact" panose="020B0806030902050204" charset="0"/>
              <a:ea typeface="微软雅黑 Light" panose="020B0502040204020203" pitchFamily="34" charset="-122"/>
              <a:sym typeface="Arial" panose="020B0604020202020204" pitchFamily="34" charset="0"/>
            </a:endParaRPr>
          </a:p>
        </p:txBody>
      </p:sp>
      <p:sp>
        <p:nvSpPr>
          <p:cNvPr id="26" name="time_98099"/>
          <p:cNvSpPr>
            <a:spLocks noChangeAspect="1"/>
          </p:cNvSpPr>
          <p:nvPr/>
        </p:nvSpPr>
        <p:spPr bwMode="auto">
          <a:xfrm>
            <a:off x="3134029" y="3345305"/>
            <a:ext cx="730468" cy="730211"/>
          </a:xfrm>
          <a:custGeom>
            <a:avLst/>
            <a:gdLst>
              <a:gd name="connsiteX0" fmla="*/ 478610 w 605522"/>
              <a:gd name="connsiteY0" fmla="*/ 64285 h 605310"/>
              <a:gd name="connsiteX1" fmla="*/ 531640 w 605522"/>
              <a:gd name="connsiteY1" fmla="*/ 117209 h 605310"/>
              <a:gd name="connsiteX2" fmla="*/ 478610 w 605522"/>
              <a:gd name="connsiteY2" fmla="*/ 170133 h 605310"/>
              <a:gd name="connsiteX3" fmla="*/ 425580 w 605522"/>
              <a:gd name="connsiteY3" fmla="*/ 117209 h 605310"/>
              <a:gd name="connsiteX4" fmla="*/ 478610 w 605522"/>
              <a:gd name="connsiteY4" fmla="*/ 64285 h 605310"/>
              <a:gd name="connsiteX5" fmla="*/ 244491 w 605522"/>
              <a:gd name="connsiteY5" fmla="*/ 6351 h 605310"/>
              <a:gd name="connsiteX6" fmla="*/ 236634 w 605522"/>
              <a:gd name="connsiteY6" fmla="*/ 37354 h 605310"/>
              <a:gd name="connsiteX7" fmla="*/ 236634 w 605522"/>
              <a:gd name="connsiteY7" fmla="*/ 85167 h 605310"/>
              <a:gd name="connsiteX8" fmla="*/ 74825 w 605522"/>
              <a:gd name="connsiteY8" fmla="*/ 302936 h 605310"/>
              <a:gd name="connsiteX9" fmla="*/ 302667 w 605522"/>
              <a:gd name="connsiteY9" fmla="*/ 530604 h 605310"/>
              <a:gd name="connsiteX10" fmla="*/ 530697 w 605522"/>
              <a:gd name="connsiteY10" fmla="*/ 302936 h 605310"/>
              <a:gd name="connsiteX11" fmla="*/ 568109 w 605522"/>
              <a:gd name="connsiteY11" fmla="*/ 265583 h 605310"/>
              <a:gd name="connsiteX12" fmla="*/ 605522 w 605522"/>
              <a:gd name="connsiteY12" fmla="*/ 302936 h 605310"/>
              <a:gd name="connsiteX13" fmla="*/ 302667 w 605522"/>
              <a:gd name="connsiteY13" fmla="*/ 605310 h 605310"/>
              <a:gd name="connsiteX14" fmla="*/ 0 w 605522"/>
              <a:gd name="connsiteY14" fmla="*/ 302936 h 605310"/>
              <a:gd name="connsiteX15" fmla="*/ 244491 w 605522"/>
              <a:gd name="connsiteY15" fmla="*/ 6351 h 605310"/>
              <a:gd name="connsiteX16" fmla="*/ 302667 w 605522"/>
              <a:gd name="connsiteY16" fmla="*/ 0 h 605310"/>
              <a:gd name="connsiteX17" fmla="*/ 340070 w 605522"/>
              <a:gd name="connsiteY17" fmla="*/ 37356 h 605310"/>
              <a:gd name="connsiteX18" fmla="*/ 340070 w 605522"/>
              <a:gd name="connsiteY18" fmla="*/ 248234 h 605310"/>
              <a:gd name="connsiteX19" fmla="*/ 369057 w 605522"/>
              <a:gd name="connsiteY19" fmla="*/ 302961 h 605310"/>
              <a:gd name="connsiteX20" fmla="*/ 302667 w 605522"/>
              <a:gd name="connsiteY20" fmla="*/ 369269 h 605310"/>
              <a:gd name="connsiteX21" fmla="*/ 236465 w 605522"/>
              <a:gd name="connsiteY21" fmla="*/ 302961 h 605310"/>
              <a:gd name="connsiteX22" fmla="*/ 265265 w 605522"/>
              <a:gd name="connsiteY22" fmla="*/ 248234 h 605310"/>
              <a:gd name="connsiteX23" fmla="*/ 265265 w 605522"/>
              <a:gd name="connsiteY23" fmla="*/ 37356 h 605310"/>
              <a:gd name="connsiteX24" fmla="*/ 302667 w 605522"/>
              <a:gd name="connsiteY24"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22" h="605310">
                <a:moveTo>
                  <a:pt x="478610" y="64285"/>
                </a:moveTo>
                <a:cubicBezTo>
                  <a:pt x="507898" y="64285"/>
                  <a:pt x="531640" y="87980"/>
                  <a:pt x="531640" y="117209"/>
                </a:cubicBezTo>
                <a:cubicBezTo>
                  <a:pt x="531640" y="146438"/>
                  <a:pt x="507898" y="170133"/>
                  <a:pt x="478610" y="170133"/>
                </a:cubicBezTo>
                <a:cubicBezTo>
                  <a:pt x="449322" y="170133"/>
                  <a:pt x="425580" y="146438"/>
                  <a:pt x="425580" y="117209"/>
                </a:cubicBezTo>
                <a:cubicBezTo>
                  <a:pt x="425580" y="87980"/>
                  <a:pt x="449322" y="64285"/>
                  <a:pt x="478610" y="64285"/>
                </a:cubicBezTo>
                <a:close/>
                <a:moveTo>
                  <a:pt x="244491" y="6351"/>
                </a:moveTo>
                <a:cubicBezTo>
                  <a:pt x="239440" y="15502"/>
                  <a:pt x="236634" y="26148"/>
                  <a:pt x="236634" y="37354"/>
                </a:cubicBezTo>
                <a:lnTo>
                  <a:pt x="236634" y="85167"/>
                </a:lnTo>
                <a:cubicBezTo>
                  <a:pt x="143103" y="113555"/>
                  <a:pt x="74825" y="200401"/>
                  <a:pt x="74825" y="302936"/>
                </a:cubicBezTo>
                <a:cubicBezTo>
                  <a:pt x="74825" y="428443"/>
                  <a:pt x="176961" y="530604"/>
                  <a:pt x="302667" y="530604"/>
                </a:cubicBezTo>
                <a:cubicBezTo>
                  <a:pt x="428374" y="530604"/>
                  <a:pt x="530697" y="428443"/>
                  <a:pt x="530697" y="302936"/>
                </a:cubicBezTo>
                <a:cubicBezTo>
                  <a:pt x="530697" y="282392"/>
                  <a:pt x="547533" y="265583"/>
                  <a:pt x="568109" y="265583"/>
                </a:cubicBezTo>
                <a:cubicBezTo>
                  <a:pt x="588686" y="265583"/>
                  <a:pt x="605522" y="282392"/>
                  <a:pt x="605522" y="302936"/>
                </a:cubicBezTo>
                <a:cubicBezTo>
                  <a:pt x="605522" y="469718"/>
                  <a:pt x="469714" y="605310"/>
                  <a:pt x="302667" y="605310"/>
                </a:cubicBezTo>
                <a:cubicBezTo>
                  <a:pt x="135808" y="605310"/>
                  <a:pt x="0" y="469718"/>
                  <a:pt x="0" y="302936"/>
                </a:cubicBezTo>
                <a:cubicBezTo>
                  <a:pt x="0" y="156138"/>
                  <a:pt x="105316" y="33619"/>
                  <a:pt x="244491" y="6351"/>
                </a:cubicBezTo>
                <a:close/>
                <a:moveTo>
                  <a:pt x="302667" y="0"/>
                </a:moveTo>
                <a:cubicBezTo>
                  <a:pt x="323426" y="0"/>
                  <a:pt x="340070" y="16810"/>
                  <a:pt x="340070" y="37356"/>
                </a:cubicBezTo>
                <a:lnTo>
                  <a:pt x="340070" y="248234"/>
                </a:lnTo>
                <a:cubicBezTo>
                  <a:pt x="358397" y="260749"/>
                  <a:pt x="369057" y="281295"/>
                  <a:pt x="369057" y="302961"/>
                </a:cubicBezTo>
                <a:cubicBezTo>
                  <a:pt x="369057" y="339571"/>
                  <a:pt x="339322" y="369269"/>
                  <a:pt x="302667" y="369269"/>
                </a:cubicBezTo>
                <a:cubicBezTo>
                  <a:pt x="266013" y="369269"/>
                  <a:pt x="236465" y="339571"/>
                  <a:pt x="236465" y="302961"/>
                </a:cubicBezTo>
                <a:cubicBezTo>
                  <a:pt x="236465" y="280548"/>
                  <a:pt x="247686" y="260375"/>
                  <a:pt x="265265" y="248234"/>
                </a:cubicBezTo>
                <a:lnTo>
                  <a:pt x="265265" y="37356"/>
                </a:lnTo>
                <a:cubicBezTo>
                  <a:pt x="265265" y="16810"/>
                  <a:pt x="282096" y="0"/>
                  <a:pt x="302667" y="0"/>
                </a:cubicBezTo>
                <a:close/>
              </a:path>
            </a:pathLst>
          </a:custGeom>
          <a:gradFill>
            <a:gsLst>
              <a:gs pos="0">
                <a:srgbClr val="2F92DB"/>
              </a:gs>
              <a:gs pos="100000">
                <a:srgbClr val="165380"/>
              </a:gs>
            </a:gsLst>
            <a:lin ang="13500000" scaled="1"/>
          </a:gradFill>
          <a:ln>
            <a:noFill/>
          </a:ln>
        </p:spPr>
      </p:sp>
      <p:pic>
        <p:nvPicPr>
          <p:cNvPr id="28" name="图片 27" descr="微信图片_20200423163239"/>
          <p:cNvPicPr>
            <a:picLocks noChangeAspect="1"/>
          </p:cNvPicPr>
          <p:nvPr>
            <p:custDataLst>
              <p:tags r:id="rId1"/>
            </p:custDataLst>
          </p:nvPr>
        </p:nvPicPr>
        <p:blipFill>
          <a:blip r:embed="rId2"/>
          <a:stretch>
            <a:fillRect/>
          </a:stretch>
        </p:blipFill>
        <p:spPr>
          <a:xfrm>
            <a:off x="76835" y="108585"/>
            <a:ext cx="514350" cy="403860"/>
          </a:xfrm>
          <a:prstGeom prst="rect">
            <a:avLst/>
          </a:prstGeom>
        </p:spPr>
      </p:pic>
      <p:pic>
        <p:nvPicPr>
          <p:cNvPr id="29" name="图片 28" descr="微信图片_2020050717320912"/>
          <p:cNvPicPr>
            <a:picLocks noChangeAspect="1"/>
          </p:cNvPicPr>
          <p:nvPr/>
        </p:nvPicPr>
        <p:blipFill>
          <a:blip r:embed="rId3"/>
          <a:stretch>
            <a:fillRect/>
          </a:stretch>
        </p:blipFill>
        <p:spPr>
          <a:xfrm>
            <a:off x="375285" y="1341755"/>
            <a:ext cx="1461135" cy="1537335"/>
          </a:xfrm>
          <a:prstGeom prst="rect">
            <a:avLst/>
          </a:prstGeom>
        </p:spPr>
      </p:pic>
      <p:pic>
        <p:nvPicPr>
          <p:cNvPr id="30" name="图片 29" descr="微信图片_2020050717320916"/>
          <p:cNvPicPr>
            <a:picLocks noChangeAspect="1"/>
          </p:cNvPicPr>
          <p:nvPr/>
        </p:nvPicPr>
        <p:blipFill>
          <a:blip r:embed="rId4"/>
          <a:stretch>
            <a:fillRect/>
          </a:stretch>
        </p:blipFill>
        <p:spPr>
          <a:xfrm>
            <a:off x="5222240" y="1564005"/>
            <a:ext cx="1572260" cy="1352550"/>
          </a:xfrm>
          <a:prstGeom prst="rect">
            <a:avLst/>
          </a:prstGeom>
        </p:spPr>
      </p:pic>
      <p:pic>
        <p:nvPicPr>
          <p:cNvPr id="32" name="图片 31" descr="微信图片_2020050717320911"/>
          <p:cNvPicPr>
            <a:picLocks noChangeAspect="1"/>
          </p:cNvPicPr>
          <p:nvPr/>
        </p:nvPicPr>
        <p:blipFill>
          <a:blip r:embed="rId5"/>
          <a:stretch>
            <a:fillRect/>
          </a:stretch>
        </p:blipFill>
        <p:spPr>
          <a:xfrm>
            <a:off x="2602865" y="5800725"/>
            <a:ext cx="1861185" cy="105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0550" y="1712966"/>
            <a:ext cx="3076686" cy="3362237"/>
          </a:xfrm>
          <a:custGeom>
            <a:avLst/>
            <a:gdLst>
              <a:gd name="connsiteX0" fmla="*/ 600704 w 3076686"/>
              <a:gd name="connsiteY0" fmla="*/ 2367836 h 3362237"/>
              <a:gd name="connsiteX1" fmla="*/ 1466162 w 3076686"/>
              <a:gd name="connsiteY1" fmla="*/ 2367836 h 3362237"/>
              <a:gd name="connsiteX2" fmla="*/ 1407349 w 3076686"/>
              <a:gd name="connsiteY2" fmla="*/ 2404266 h 3362237"/>
              <a:gd name="connsiteX3" fmla="*/ 1183604 w 3076686"/>
              <a:gd name="connsiteY3" fmla="*/ 2561704 h 3362237"/>
              <a:gd name="connsiteX4" fmla="*/ 991426 w 3076686"/>
              <a:gd name="connsiteY4" fmla="*/ 2787988 h 3362237"/>
              <a:gd name="connsiteX5" fmla="*/ 2393959 w 3076686"/>
              <a:gd name="connsiteY5" fmla="*/ 2787988 h 3362237"/>
              <a:gd name="connsiteX6" fmla="*/ 2198796 w 3076686"/>
              <a:gd name="connsiteY6" fmla="*/ 3362237 h 3362237"/>
              <a:gd name="connsiteX7" fmla="*/ 0 w 3076686"/>
              <a:gd name="connsiteY7" fmla="*/ 3362237 h 3362237"/>
              <a:gd name="connsiteX8" fmla="*/ 83422 w 3076686"/>
              <a:gd name="connsiteY8" fmla="*/ 3116740 h 3362237"/>
              <a:gd name="connsiteX9" fmla="*/ 338759 w 3076686"/>
              <a:gd name="connsiteY9" fmla="*/ 2644960 h 3362237"/>
              <a:gd name="connsiteX10" fmla="*/ 521735 w 3076686"/>
              <a:gd name="connsiteY10" fmla="*/ 2438689 h 3362237"/>
              <a:gd name="connsiteX11" fmla="*/ 2263372 w 3076686"/>
              <a:gd name="connsiteY11" fmla="*/ 0 h 3362237"/>
              <a:gd name="connsiteX12" fmla="*/ 2960870 w 3076686"/>
              <a:gd name="connsiteY12" fmla="*/ 252969 h 3362237"/>
              <a:gd name="connsiteX13" fmla="*/ 3012204 w 3076686"/>
              <a:gd name="connsiteY13" fmla="*/ 949966 h 3362237"/>
              <a:gd name="connsiteX14" fmla="*/ 2911312 w 3076686"/>
              <a:gd name="connsiteY14" fmla="*/ 1185589 h 3362237"/>
              <a:gd name="connsiteX15" fmla="*/ 2846436 w 3076686"/>
              <a:gd name="connsiteY15" fmla="*/ 1287761 h 3362237"/>
              <a:gd name="connsiteX16" fmla="*/ 2078442 w 3076686"/>
              <a:gd name="connsiteY16" fmla="*/ 1287761 h 3362237"/>
              <a:gd name="connsiteX17" fmla="*/ 2152128 w 3076686"/>
              <a:gd name="connsiteY17" fmla="*/ 1200533 h 3362237"/>
              <a:gd name="connsiteX18" fmla="*/ 2252599 w 3076686"/>
              <a:gd name="connsiteY18" fmla="*/ 999065 h 3362237"/>
              <a:gd name="connsiteX19" fmla="*/ 1917509 w 3076686"/>
              <a:gd name="connsiteY19" fmla="*/ 552902 h 3362237"/>
              <a:gd name="connsiteX20" fmla="*/ 985956 w 3076686"/>
              <a:gd name="connsiteY20" fmla="*/ 894462 h 3362237"/>
              <a:gd name="connsiteX21" fmla="*/ 1194895 w 3076686"/>
              <a:gd name="connsiteY21" fmla="*/ 279653 h 3362237"/>
              <a:gd name="connsiteX22" fmla="*/ 2263372 w 3076686"/>
              <a:gd name="connsiteY22" fmla="*/ 0 h 3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6686" h="3362237">
                <a:moveTo>
                  <a:pt x="600704" y="2367836"/>
                </a:moveTo>
                <a:lnTo>
                  <a:pt x="1466162" y="2367836"/>
                </a:lnTo>
                <a:lnTo>
                  <a:pt x="1407349" y="2404266"/>
                </a:lnTo>
                <a:cubicBezTo>
                  <a:pt x="1311360" y="2465818"/>
                  <a:pt x="1236778" y="2518298"/>
                  <a:pt x="1183604" y="2561704"/>
                </a:cubicBezTo>
                <a:cubicBezTo>
                  <a:pt x="1077255" y="2648518"/>
                  <a:pt x="1013196" y="2723946"/>
                  <a:pt x="991426" y="2787988"/>
                </a:cubicBezTo>
                <a:lnTo>
                  <a:pt x="2393959" y="2787988"/>
                </a:lnTo>
                <a:lnTo>
                  <a:pt x="2198796" y="3362237"/>
                </a:lnTo>
                <a:lnTo>
                  <a:pt x="0" y="3362237"/>
                </a:lnTo>
                <a:lnTo>
                  <a:pt x="83422" y="3116740"/>
                </a:lnTo>
                <a:cubicBezTo>
                  <a:pt x="141950" y="2944537"/>
                  <a:pt x="227062" y="2787277"/>
                  <a:pt x="338759" y="2644960"/>
                </a:cubicBezTo>
                <a:cubicBezTo>
                  <a:pt x="394607" y="2573801"/>
                  <a:pt x="455599" y="2505045"/>
                  <a:pt x="521735" y="2438689"/>
                </a:cubicBezTo>
                <a:close/>
                <a:moveTo>
                  <a:pt x="2263372" y="0"/>
                </a:moveTo>
                <a:cubicBezTo>
                  <a:pt x="2593547" y="0"/>
                  <a:pt x="2826046" y="84323"/>
                  <a:pt x="2960870" y="252969"/>
                </a:cubicBezTo>
                <a:cubicBezTo>
                  <a:pt x="3095693" y="421614"/>
                  <a:pt x="3112804" y="653947"/>
                  <a:pt x="3012204" y="949966"/>
                </a:cubicBezTo>
                <a:cubicBezTo>
                  <a:pt x="2984152" y="1032510"/>
                  <a:pt x="2950521" y="1111051"/>
                  <a:pt x="2911312" y="1185589"/>
                </a:cubicBezTo>
                <a:lnTo>
                  <a:pt x="2846436" y="1287761"/>
                </a:lnTo>
                <a:lnTo>
                  <a:pt x="2078442" y="1287761"/>
                </a:lnTo>
                <a:lnTo>
                  <a:pt x="2152128" y="1200533"/>
                </a:lnTo>
                <a:cubicBezTo>
                  <a:pt x="2195659" y="1135245"/>
                  <a:pt x="2229150" y="1068089"/>
                  <a:pt x="2252599" y="999065"/>
                </a:cubicBezTo>
                <a:cubicBezTo>
                  <a:pt x="2353688" y="701623"/>
                  <a:pt x="2241991" y="552902"/>
                  <a:pt x="1917509" y="552902"/>
                </a:cubicBezTo>
                <a:cubicBezTo>
                  <a:pt x="1632875" y="552902"/>
                  <a:pt x="1322357" y="666755"/>
                  <a:pt x="985956" y="894462"/>
                </a:cubicBezTo>
                <a:lnTo>
                  <a:pt x="1194895" y="279653"/>
                </a:lnTo>
                <a:cubicBezTo>
                  <a:pt x="1547151" y="93218"/>
                  <a:pt x="1903310" y="0"/>
                  <a:pt x="2263372" y="0"/>
                </a:cubicBez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US" altLang="zh-CN" sz="34400" i="1">
              <a:solidFill>
                <a:schemeClr val="bg1"/>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091539" y="3060704"/>
            <a:ext cx="2885123" cy="584775"/>
          </a:xfrm>
          <a:prstGeom prst="rect">
            <a:avLst/>
          </a:prstGeom>
          <a:noFill/>
        </p:spPr>
        <p:txBody>
          <a:bodyPr wrap="square" lIns="0" rIns="0" rtlCol="0">
            <a:spAutoFit/>
          </a:bodyPr>
          <a:lstStyle/>
          <a:p>
            <a:pPr algn="dist"/>
            <a:r>
              <a:rPr lang="zh-CN" altLang="en-US" sz="3200">
                <a:solidFill>
                  <a:schemeClr val="bg1"/>
                </a:solidFill>
                <a:latin typeface="微软雅黑 Light" panose="020B0502040204020203" pitchFamily="34" charset="-122"/>
                <a:ea typeface="微软雅黑 Light" panose="020B0502040204020203" pitchFamily="34" charset="-122"/>
              </a:rPr>
              <a:t>产品及服务</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091539" y="3572742"/>
            <a:ext cx="2885123" cy="400110"/>
          </a:xfrm>
          <a:prstGeom prst="rect">
            <a:avLst/>
          </a:prstGeom>
          <a:noFill/>
        </p:spPr>
        <p:txBody>
          <a:bodyPr wrap="square" lIns="0" rIns="0" rtlCol="0">
            <a:spAutoFit/>
          </a:bodyPr>
          <a:lstStyle/>
          <a:p>
            <a:pPr algn="dist"/>
            <a:r>
              <a:rPr lang="en-US" altLang="zh-CN" sz="2000">
                <a:solidFill>
                  <a:schemeClr val="bg1"/>
                </a:solidFill>
                <a:latin typeface="微软雅黑 Light" panose="020B0502040204020203" pitchFamily="34" charset="-122"/>
                <a:ea typeface="微软雅黑 Light" panose="020B0502040204020203" pitchFamily="34" charset="-122"/>
              </a:rPr>
              <a:t>Products and services</a:t>
            </a:r>
            <a:endParaRPr lang="en-US" altLang="zh-CN" sz="2000" dirty="0">
              <a:solidFill>
                <a:schemeClr val="bg1"/>
              </a:solidFill>
              <a:latin typeface="微软雅黑 Light" panose="020B0502040204020203" pitchFamily="34" charset="-122"/>
              <a:ea typeface="微软雅黑 Light" panose="020B0502040204020203" pitchFamily="34" charset="-122"/>
            </a:endParaRPr>
          </a:p>
        </p:txBody>
      </p:sp>
      <p:sp>
        <p:nvSpPr>
          <p:cNvPr id="5" name="椭圆 4"/>
          <p:cNvSpPr/>
          <p:nvPr/>
        </p:nvSpPr>
        <p:spPr>
          <a:xfrm>
            <a:off x="3506961" y="4385058"/>
            <a:ext cx="759977" cy="75997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p="http://schemas.openxmlformats.org/presentationml/2006/main">
  <p:tag name="KSO_WM_UNIT_PLACING_PICTURE_USER_VIEWPORT" val="{&quot;height&quot;:3571.3590551181101,&quot;width&quot;:17809.531615649463}"/>
</p:tagLst>
</file>

<file path=ppt/tags/tag10.xml><?xml version="1.0" encoding="utf-8"?>
<p:tagLst xmlns:p="http://schemas.openxmlformats.org/presentationml/2006/main">
  <p:tag name="REFSHAPE" val="544781652"/>
  <p:tag name="KSO_WM_UNIT_PLACING_PICTURE_USER_VIEWPORT" val="{&quot;height&quot;:12036,&quot;width&quot;:15348}"/>
</p:tagLst>
</file>

<file path=ppt/tags/tag11.xml><?xml version="1.0" encoding="utf-8"?>
<p:tagLst xmlns:p="http://schemas.openxmlformats.org/presentationml/2006/main">
  <p:tag name="REFSHAPE" val="544781652"/>
  <p:tag name="KSO_WM_UNIT_PLACING_PICTURE_USER_VIEWPORT" val="{&quot;height&quot;:12036,&quot;width&quot;:15348}"/>
</p:tagLst>
</file>

<file path=ppt/tags/tag2.xml><?xml version="1.0" encoding="utf-8"?>
<p:tagLst xmlns:p="http://schemas.openxmlformats.org/presentationml/2006/main">
  <p:tag name="REFSHAPE" val="544781652"/>
  <p:tag name="KSO_WM_UNIT_PLACING_PICTURE_USER_VIEWPORT" val="{&quot;height&quot;:12036,&quot;width&quot;:15348}"/>
</p:tagLst>
</file>

<file path=ppt/tags/tag3.xml><?xml version="1.0" encoding="utf-8"?>
<p:tagLst xmlns:p="http://schemas.openxmlformats.org/presentationml/2006/main">
  <p:tag name="REFSHAPE" val="544781652"/>
  <p:tag name="KSO_WM_UNIT_PLACING_PICTURE_USER_VIEWPORT" val="{&quot;height&quot;:12036,&quot;width&quot;:15348}"/>
</p:tagLst>
</file>

<file path=ppt/tags/tag4.xml><?xml version="1.0" encoding="utf-8"?>
<p:tagLst xmlns:p="http://schemas.openxmlformats.org/presentationml/2006/main">
  <p:tag name="REFSHAPE" val="544781652"/>
  <p:tag name="KSO_WM_UNIT_PLACING_PICTURE_USER_VIEWPORT" val="{&quot;height&quot;:12036,&quot;width&quot;:15348}"/>
</p:tagLst>
</file>

<file path=ppt/tags/tag5.xml><?xml version="1.0" encoding="utf-8"?>
<p:tagLst xmlns:p="http://schemas.openxmlformats.org/presentationml/2006/main">
  <p:tag name="REFSHAPE" val="544781652"/>
  <p:tag name="KSO_WM_UNIT_PLACING_PICTURE_USER_VIEWPORT" val="{&quot;height&quot;:12036,&quot;width&quot;:15348}"/>
</p:tagLst>
</file>

<file path=ppt/tags/tag6.xml><?xml version="1.0" encoding="utf-8"?>
<p:tagLst xmlns:p="http://schemas.openxmlformats.org/presentationml/2006/main">
  <p:tag name="REFSHAPE" val="544781652"/>
  <p:tag name="KSO_WM_UNIT_PLACING_PICTURE_USER_VIEWPORT" val="{&quot;height&quot;:12036,&quot;width&quot;:15348}"/>
</p:tagLst>
</file>

<file path=ppt/tags/tag7.xml><?xml version="1.0" encoding="utf-8"?>
<p:tagLst xmlns:p="http://schemas.openxmlformats.org/presentationml/2006/main">
  <p:tag name="REFSHAPE" val="544781652"/>
  <p:tag name="KSO_WM_UNIT_PLACING_PICTURE_USER_VIEWPORT" val="{&quot;height&quot;:12036,&quot;width&quot;:15348}"/>
</p:tagLst>
</file>

<file path=ppt/tags/tag8.xml><?xml version="1.0" encoding="utf-8"?>
<p:tagLst xmlns:p="http://schemas.openxmlformats.org/presentationml/2006/main">
  <p:tag name="REFSHAPE" val="544781652"/>
  <p:tag name="KSO_WM_UNIT_PLACING_PICTURE_USER_VIEWPORT" val="{&quot;height&quot;:12036,&quot;width&quot;:15348}"/>
</p:tagLst>
</file>

<file path=ppt/tags/tag9.xml><?xml version="1.0" encoding="utf-8"?>
<p:tagLst xmlns:p="http://schemas.openxmlformats.org/presentationml/2006/main">
  <p:tag name="REFSHAPE" val="544781652"/>
  <p:tag name="KSO_WM_UNIT_PLACING_PICTURE_USER_VIEWPORT" val="{&quot;height&quot;:12036,&quot;width&quot;:1534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3227</Words>
  <Application>WPS 演示</Application>
  <PresentationFormat>宽屏</PresentationFormat>
  <Paragraphs>369</Paragraphs>
  <Slides>26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宋体</vt:lpstr>
      <vt:lpstr>Wingdings</vt:lpstr>
      <vt:lpstr>微软雅黑</vt:lpstr>
      <vt:lpstr>微软雅黑 Light</vt:lpstr>
      <vt:lpstr>Impact</vt:lpstr>
      <vt:lpstr>等线</vt:lpstr>
      <vt:lpstr>Arial Unicode MS</vt:lpstr>
      <vt:lpstr>等线 Light</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19830653@qq.com</dc:creator>
  <cp:lastModifiedBy>wei tiu</cp:lastModifiedBy>
  <cp:revision>36</cp:revision>
  <dcterms:created xsi:type="dcterms:W3CDTF">2019-04-25T08:59:00Z</dcterms:created>
  <dcterms:modified xsi:type="dcterms:W3CDTF">2020-05-16T09:45:13Z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